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2" r:id="rId1"/>
  </p:sldMasterIdLst>
  <p:sldIdLst>
    <p:sldId id="268" r:id="rId2"/>
    <p:sldId id="256" r:id="rId3"/>
    <p:sldId id="259" r:id="rId4"/>
    <p:sldId id="257" r:id="rId5"/>
    <p:sldId id="283" r:id="rId6"/>
    <p:sldId id="272" r:id="rId7"/>
    <p:sldId id="285" r:id="rId8"/>
    <p:sldId id="270" r:id="rId9"/>
    <p:sldId id="277" r:id="rId10"/>
    <p:sldId id="269" r:id="rId11"/>
    <p:sldId id="279" r:id="rId12"/>
    <p:sldId id="276" r:id="rId13"/>
    <p:sldId id="280" r:id="rId14"/>
    <p:sldId id="278" r:id="rId15"/>
    <p:sldId id="281" r:id="rId16"/>
    <p:sldId id="273" r:id="rId17"/>
    <p:sldId id="282" r:id="rId18"/>
    <p:sldId id="271" r:id="rId19"/>
    <p:sldId id="274"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brahim Emon" initials="EE" lastIdx="2" clrIdx="0">
    <p:extLst>
      <p:ext uri="{19B8F6BF-5375-455C-9EA6-DF929625EA0E}">
        <p15:presenceInfo xmlns:p15="http://schemas.microsoft.com/office/powerpoint/2012/main" userId="9e72b351465104c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EDE17"/>
    <a:srgbClr val="762EB1"/>
    <a:srgbClr val="FFFF00"/>
    <a:srgbClr val="006600"/>
    <a:srgbClr val="C00000"/>
    <a:srgbClr val="00FFFF"/>
    <a:srgbClr val="FFC000"/>
    <a:srgbClr val="99CC00"/>
    <a:srgbClr val="745800"/>
    <a:srgbClr val="CC9B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566" autoAdjust="0"/>
    <p:restoredTop sz="94660"/>
  </p:normalViewPr>
  <p:slideViewPr>
    <p:cSldViewPr snapToGrid="0">
      <p:cViewPr varScale="1">
        <p:scale>
          <a:sx n="113" d="100"/>
          <a:sy n="113" d="100"/>
        </p:scale>
        <p:origin x="102"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28403" y="945913"/>
            <a:ext cx="8637073" cy="2618554"/>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1128404" y="3564467"/>
            <a:ext cx="8637072" cy="1071095"/>
          </a:xfrm>
        </p:spPr>
        <p:txBody>
          <a:bodyPr tIns="91440" bIns="91440">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7144233-5C27-4066-9269-96AF2A5ECD1A}" type="datetimeFigureOut">
              <a:rPr lang="en-US" smtClean="0"/>
              <a:t>12/3/2022</a:t>
            </a:fld>
            <a:endParaRPr lang="en-US"/>
          </a:p>
        </p:txBody>
      </p:sp>
      <p:sp>
        <p:nvSpPr>
          <p:cNvPr id="5" name="Footer Placeholder 4"/>
          <p:cNvSpPr>
            <a:spLocks noGrp="1"/>
          </p:cNvSpPr>
          <p:nvPr>
            <p:ph type="ftr" sz="quarter" idx="11"/>
          </p:nvPr>
        </p:nvSpPr>
        <p:spPr>
          <a:xfrm>
            <a:off x="1127124" y="329307"/>
            <a:ext cx="5943668" cy="309201"/>
          </a:xfrm>
        </p:spPr>
        <p:txBody>
          <a:bodyPr/>
          <a:lstStyle/>
          <a:p>
            <a:endParaRPr lang="en-US"/>
          </a:p>
        </p:txBody>
      </p:sp>
      <p:sp>
        <p:nvSpPr>
          <p:cNvPr id="6" name="Slide Number Placeholder 5"/>
          <p:cNvSpPr>
            <a:spLocks noGrp="1"/>
          </p:cNvSpPr>
          <p:nvPr>
            <p:ph type="sldNum" sz="quarter" idx="12"/>
          </p:nvPr>
        </p:nvSpPr>
        <p:spPr>
          <a:xfrm>
            <a:off x="9924392" y="134930"/>
            <a:ext cx="811019" cy="503578"/>
          </a:xfrm>
        </p:spPr>
        <p:txBody>
          <a:bodyPr/>
          <a:lstStyle/>
          <a:p>
            <a:fld id="{ABB89DCC-AF86-4FB1-9A54-AF57344E38E9}" type="slidenum">
              <a:rPr lang="en-US" smtClean="0"/>
              <a:t>‹#›</a:t>
            </a:fld>
            <a:endParaRPr lang="en-US"/>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580016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144233-5C27-4066-9269-96AF2A5ECD1A}" type="datetimeFigureOut">
              <a:rPr lang="en-US" smtClean="0"/>
              <a:t>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B89DCC-AF86-4FB1-9A54-AF57344E38E9}" type="slidenum">
              <a:rPr lang="en-US" smtClean="0"/>
              <a:t>‹#›</a:t>
            </a:fld>
            <a:endParaRPr lang="en-US"/>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001224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4709"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130270"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144233-5C27-4066-9269-96AF2A5ECD1A}" type="datetimeFigureOut">
              <a:rPr lang="en-US" smtClean="0"/>
              <a:t>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B89DCC-AF86-4FB1-9A54-AF57344E38E9}" type="slidenum">
              <a:rPr lang="en-US" smtClean="0"/>
              <a:t>‹#›</a:t>
            </a:fld>
            <a:endParaRPr lang="en-US"/>
          </a:p>
        </p:txBody>
      </p:sp>
      <p:pic>
        <p:nvPicPr>
          <p:cNvPr id="17" name="Picture 16"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59215" b="36435"/>
          <a:stretch/>
        </p:blipFill>
        <p:spPr>
          <a:xfrm rot="5400000">
            <a:off x="8642279" y="3046916"/>
            <a:ext cx="4663440" cy="155448"/>
          </a:xfrm>
          <a:prstGeom prst="rect">
            <a:avLst/>
          </a:prstGeom>
          <a:noFill/>
          <a:ln>
            <a:noFill/>
          </a:ln>
        </p:spPr>
      </p:pic>
    </p:spTree>
    <p:extLst>
      <p:ext uri="{BB962C8B-B14F-4D97-AF65-F5344CB8AC3E}">
        <p14:creationId xmlns:p14="http://schemas.microsoft.com/office/powerpoint/2010/main" val="971217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sz="1200"/>
            </a:lvl1pPr>
          </a:lstStyle>
          <a:p>
            <a:fld id="{D7144233-5C27-4066-9269-96AF2A5ECD1A}" type="datetimeFigureOut">
              <a:rPr lang="en-US" smtClean="0"/>
              <a:t>12/3/2022</a:t>
            </a:fld>
            <a:endParaRPr lang="en-US"/>
          </a:p>
        </p:txBody>
      </p:sp>
      <p:sp>
        <p:nvSpPr>
          <p:cNvPr id="5" name="Footer Placeholder 4"/>
          <p:cNvSpPr>
            <a:spLocks noGrp="1"/>
          </p:cNvSpPr>
          <p:nvPr>
            <p:ph type="ftr" sz="quarter" idx="11"/>
          </p:nvPr>
        </p:nvSpPr>
        <p:spPr/>
        <p:txBody>
          <a:bodyPr/>
          <a:lstStyle>
            <a:lvl1pPr>
              <a:defRPr sz="1200"/>
            </a:lvl1pPr>
          </a:lstStyle>
          <a:p>
            <a:endParaRPr lang="en-US"/>
          </a:p>
        </p:txBody>
      </p:sp>
      <p:sp>
        <p:nvSpPr>
          <p:cNvPr id="6" name="Slide Number Placeholder 5"/>
          <p:cNvSpPr>
            <a:spLocks noGrp="1"/>
          </p:cNvSpPr>
          <p:nvPr>
            <p:ph type="sldNum" sz="quarter" idx="12"/>
          </p:nvPr>
        </p:nvSpPr>
        <p:spPr/>
        <p:txBody>
          <a:bodyPr/>
          <a:lstStyle/>
          <a:p>
            <a:fld id="{ABB89DCC-AF86-4FB1-9A54-AF57344E38E9}" type="slidenum">
              <a:rPr lang="en-US" smtClean="0"/>
              <a:t>‹#›</a:t>
            </a:fld>
            <a:endParaRPr lang="en-US"/>
          </a:p>
        </p:txBody>
      </p:sp>
      <p:pic>
        <p:nvPicPr>
          <p:cNvPr id="24" name="Picture 2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186066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9167" y="1756129"/>
            <a:ext cx="8619060" cy="2050065"/>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129166" y="3806195"/>
            <a:ext cx="861906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7144233-5C27-4066-9269-96AF2A5ECD1A}" type="datetimeFigureOut">
              <a:rPr lang="en-US" smtClean="0"/>
              <a:t>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B89DCC-AF86-4FB1-9A54-AF57344E38E9}" type="slidenum">
              <a:rPr lang="en-US" smtClean="0"/>
              <a:t>‹#›</a:t>
            </a:fld>
            <a:endParaRPr lang="en-US"/>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918193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31052" y="958037"/>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29166" y="2165621"/>
            <a:ext cx="4645152" cy="32938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95606" y="2171769"/>
            <a:ext cx="4645152" cy="32870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7144233-5C27-4066-9269-96AF2A5ECD1A}" type="datetimeFigureOut">
              <a:rPr lang="en-US" smtClean="0"/>
              <a:t>12/3/2022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B89DCC-AF86-4FB1-9A54-AF57344E38E9}" type="slidenum">
              <a:rPr lang="en-US" smtClean="0"/>
              <a:t>‹#›</a:t>
            </a:fld>
            <a:endParaRPr lang="en-US"/>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22781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29166" y="953336"/>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9166" y="2169727"/>
            <a:ext cx="4645152" cy="801943"/>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9166" y="2974448"/>
            <a:ext cx="4645152" cy="24938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4337" y="2173181"/>
            <a:ext cx="4645152" cy="802237"/>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94337" y="2971669"/>
            <a:ext cx="4645152" cy="2487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144233-5C27-4066-9269-96AF2A5ECD1A}" type="datetimeFigureOut">
              <a:rPr lang="en-US" smtClean="0"/>
              <a:t>12/3/2022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B89DCC-AF86-4FB1-9A54-AF57344E38E9}" type="slidenum">
              <a:rPr lang="en-US" smtClean="0"/>
              <a:t>‹#›</a:t>
            </a:fld>
            <a:endParaRPr lang="en-US"/>
          </a:p>
        </p:txBody>
      </p:sp>
      <p:pic>
        <p:nvPicPr>
          <p:cNvPr id="18" name="Picture 17"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252722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7144233-5C27-4066-9269-96AF2A5ECD1A}" type="datetimeFigureOut">
              <a:rPr lang="en-US" smtClean="0"/>
              <a:t>12/3/2022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B89DCC-AF86-4FB1-9A54-AF57344E38E9}" type="slidenum">
              <a:rPr lang="en-US" smtClean="0"/>
              <a:t>‹#›</a:t>
            </a:fld>
            <a:endParaRPr lang="en-US"/>
          </a:p>
        </p:txBody>
      </p:sp>
      <p:pic>
        <p:nvPicPr>
          <p:cNvPr id="14" name="Picture 1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682213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144233-5C27-4066-9269-96AF2A5ECD1A}" type="datetimeFigureOut">
              <a:rPr lang="en-US" smtClean="0"/>
              <a:t>12/3/2022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B89DCC-AF86-4FB1-9A54-AF57344E38E9}" type="slidenum">
              <a:rPr lang="en-US" smtClean="0"/>
              <a:t>‹#›</a:t>
            </a:fld>
            <a:endParaRPr lang="en-US"/>
          </a:p>
        </p:txBody>
      </p:sp>
    </p:spTree>
    <p:extLst>
      <p:ext uri="{BB962C8B-B14F-4D97-AF65-F5344CB8AC3E}">
        <p14:creationId xmlns:p14="http://schemas.microsoft.com/office/powerpoint/2010/main" val="625804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4291" y="952578"/>
            <a:ext cx="3275013" cy="2322176"/>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23334" y="952578"/>
            <a:ext cx="6012470" cy="450522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4291" y="3274754"/>
            <a:ext cx="3275013" cy="2178918"/>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7144233-5C27-4066-9269-96AF2A5ECD1A}" type="datetimeFigureOut">
              <a:rPr lang="en-US" smtClean="0"/>
              <a:t>12/3/2022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B89DCC-AF86-4FB1-9A54-AF57344E38E9}" type="slidenum">
              <a:rPr lang="en-US" smtClean="0"/>
              <a:t>‹#›</a:t>
            </a:fld>
            <a:endParaRPr lang="en-US"/>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105165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129124" y="1129513"/>
            <a:ext cx="5854872" cy="1924208"/>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8247" y="3053721"/>
            <a:ext cx="5846486" cy="2096013"/>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125300" y="5469856"/>
            <a:ext cx="5849605" cy="320123"/>
          </a:xfrm>
        </p:spPr>
        <p:txBody>
          <a:bodyPr/>
          <a:lstStyle>
            <a:lvl1pPr algn="l">
              <a:defRPr/>
            </a:lvl1pPr>
          </a:lstStyle>
          <a:p>
            <a:fld id="{D7144233-5C27-4066-9269-96AF2A5ECD1A}" type="datetimeFigureOut">
              <a:rPr lang="en-US" smtClean="0"/>
              <a:t>12/3/2022</a:t>
            </a:fld>
            <a:endParaRPr lang="en-US"/>
          </a:p>
        </p:txBody>
      </p:sp>
      <p:sp>
        <p:nvSpPr>
          <p:cNvPr id="6" name="Footer Placeholder 5"/>
          <p:cNvSpPr>
            <a:spLocks noGrp="1"/>
          </p:cNvSpPr>
          <p:nvPr>
            <p:ph type="ftr" sz="quarter" idx="11"/>
          </p:nvPr>
        </p:nvSpPr>
        <p:spPr>
          <a:xfrm>
            <a:off x="1125300" y="318640"/>
            <a:ext cx="4877818" cy="320931"/>
          </a:xfrm>
        </p:spPr>
        <p:txBody>
          <a:bodyPr/>
          <a:lstStyle/>
          <a:p>
            <a:endParaRPr lang="en-US"/>
          </a:p>
        </p:txBody>
      </p:sp>
      <p:sp>
        <p:nvSpPr>
          <p:cNvPr id="7" name="Slide Number Placeholder 6"/>
          <p:cNvSpPr>
            <a:spLocks noGrp="1"/>
          </p:cNvSpPr>
          <p:nvPr>
            <p:ph type="sldNum" sz="quarter" idx="12"/>
          </p:nvPr>
        </p:nvSpPr>
        <p:spPr>
          <a:xfrm>
            <a:off x="6176794" y="137408"/>
            <a:ext cx="811019" cy="503578"/>
          </a:xfrm>
        </p:spPr>
        <p:txBody>
          <a:bodyPr/>
          <a:lstStyle/>
          <a:p>
            <a:fld id="{ABB89DCC-AF86-4FB1-9A54-AF57344E38E9}" type="slidenum">
              <a:rPr lang="en-US" smtClean="0"/>
              <a:t>‹#›</a:t>
            </a:fld>
            <a:endParaRPr lang="en-US"/>
          </a:p>
        </p:txBody>
      </p:sp>
      <p:pic>
        <p:nvPicPr>
          <p:cNvPr id="22" name="Picture 21"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t="474" r="48549" b="36564"/>
          <a:stretch/>
        </p:blipFill>
        <p:spPr>
          <a:xfrm>
            <a:off x="1125460" y="643464"/>
            <a:ext cx="5879592" cy="155448"/>
          </a:xfrm>
          <a:prstGeom prst="rect">
            <a:avLst/>
          </a:prstGeom>
          <a:noFill/>
          <a:ln>
            <a:noFill/>
          </a:ln>
        </p:spPr>
      </p:pic>
    </p:spTree>
    <p:extLst>
      <p:ext uri="{BB962C8B-B14F-4D97-AF65-F5344CB8AC3E}">
        <p14:creationId xmlns:p14="http://schemas.microsoft.com/office/powerpoint/2010/main" val="1366971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13" name="Rectangle 12"/>
          <p:cNvSpPr/>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130270" y="953324"/>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130270" y="2171769"/>
            <a:ext cx="9603275" cy="32945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32830" y="330370"/>
            <a:ext cx="2515396"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D7144233-5C27-4066-9269-96AF2A5ECD1A}" type="datetimeFigureOut">
              <a:rPr lang="en-US" smtClean="0"/>
              <a:t>12/3/2022</a:t>
            </a:fld>
            <a:endParaRPr lang="en-US"/>
          </a:p>
        </p:txBody>
      </p:sp>
      <p:sp>
        <p:nvSpPr>
          <p:cNvPr id="5" name="Footer Placeholder 4"/>
          <p:cNvSpPr>
            <a:spLocks noGrp="1"/>
          </p:cNvSpPr>
          <p:nvPr>
            <p:ph type="ftr" sz="quarter" idx="3"/>
          </p:nvPr>
        </p:nvSpPr>
        <p:spPr>
          <a:xfrm>
            <a:off x="1130270"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918076" y="137408"/>
            <a:ext cx="811019" cy="503578"/>
          </a:xfrm>
          <a:prstGeom prst="rect">
            <a:avLst/>
          </a:prstGeom>
        </p:spPr>
        <p:txBody>
          <a:bodyPr vert="horz" lIns="91440" tIns="45720" rIns="91440" bIns="45720" rtlCol="0" anchor="t"/>
          <a:lstStyle>
            <a:lvl1pPr algn="r">
              <a:defRPr sz="2800">
                <a:solidFill>
                  <a:schemeClr val="accent1"/>
                </a:solidFill>
              </a:defRPr>
            </a:lvl1pPr>
          </a:lstStyle>
          <a:p>
            <a:fld id="{ABB89DCC-AF86-4FB1-9A54-AF57344E38E9}" type="slidenum">
              <a:rPr lang="en-US" smtClean="0"/>
              <a:t>‹#›</a:t>
            </a:fld>
            <a:endParaRPr lang="en-US"/>
          </a:p>
        </p:txBody>
      </p:sp>
    </p:spTree>
    <p:extLst>
      <p:ext uri="{BB962C8B-B14F-4D97-AF65-F5344CB8AC3E}">
        <p14:creationId xmlns:p14="http://schemas.microsoft.com/office/powerpoint/2010/main" val="743975433"/>
      </p:ext>
    </p:extLst>
  </p:cSld>
  <p:clrMap bg1="lt1" tx1="dk1" bg2="lt2" tx2="dk2" accent1="accent1" accent2="accent2" accent3="accent3" accent4="accent4" accent5="accent5" accent6="accent6" hlink="hlink" folHlink="folHlink"/>
  <p:sldLayoutIdLst>
    <p:sldLayoutId id="2147484053" r:id="rId1"/>
    <p:sldLayoutId id="2147484054" r:id="rId2"/>
    <p:sldLayoutId id="2147484055" r:id="rId3"/>
    <p:sldLayoutId id="2147484056" r:id="rId4"/>
    <p:sldLayoutId id="2147484057" r:id="rId5"/>
    <p:sldLayoutId id="2147484058" r:id="rId6"/>
    <p:sldLayoutId id="2147484059" r:id="rId7"/>
    <p:sldLayoutId id="2147484060" r:id="rId8"/>
    <p:sldLayoutId id="2147484061" r:id="rId9"/>
    <p:sldLayoutId id="2147484062" r:id="rId10"/>
    <p:sldLayoutId id="2147484063" r:id="rId11"/>
  </p:sldLayoutIdLst>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clipground.com/icon-login-png.html" TargetMode="External"/><Relationship Id="rId7" Type="http://schemas.openxmlformats.org/officeDocument/2006/relationships/hyperlink" Target="https://www.renunciamosyviajamos.com/normas-restricciones-entrar-a-machu-picchu-desde-2017/time_icon-icons-com_73366/" TargetMode="External"/><Relationship Id="rId12" Type="http://schemas.openxmlformats.org/officeDocument/2006/relationships/hyperlink" Target="https://pixabay.com/en/coach-bus-red-transport-travel-303659/" TargetMode="External"/><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3.png"/><Relationship Id="rId5" Type="http://schemas.openxmlformats.org/officeDocument/2006/relationships/hyperlink" Target="https://www.pngall.com/road-png/download/25054" TargetMode="External"/><Relationship Id="rId10" Type="http://schemas.openxmlformats.org/officeDocument/2006/relationships/image" Target="../media/image22.png"/><Relationship Id="rId4" Type="http://schemas.openxmlformats.org/officeDocument/2006/relationships/image" Target="../media/image18.png"/><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hyperlink" Target="https://clipground.com/icon-login-png.html" TargetMode="External"/><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hyperlink" Target="https://pixabay.com/en/icon-bus-school-bus-school-van-1719744/" TargetMode="Externa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pixabay.com/en/computer-desktop-workstation-office-158675/" TargetMode="External"/><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tutorialspoint.com/index.htm"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pixabay.com/en/attention-warning-symbol-icon-803720/" TargetMode="External"/><Relationship Id="rId7" Type="http://schemas.openxmlformats.org/officeDocument/2006/relationships/hyperlink" Target="https://pixabay.com/en/clock-time-hour-icon-1292829/" TargetMode="External"/><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hyperlink" Target="https://www.freepngimg.com/png/73381-bin-shawnee-business-environment-sustainability-recycle-waste" TargetMode="External"/><Relationship Id="rId5" Type="http://schemas.openxmlformats.org/officeDocument/2006/relationships/hyperlink" Target="https://pixabay.com/de/verkehrszeichen-achtung-schild-hand-464643/" TargetMode="External"/><Relationship Id="rId10"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hyperlink" Target="https://freepngimg.com/png/11897-environment-pictur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345CC5-9D75-4759-A72D-B207B91925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657"/>
            <a:ext cx="12192000" cy="6871317"/>
          </a:xfrm>
          <a:prstGeom prst="rect">
            <a:avLst/>
          </a:prstGeom>
        </p:spPr>
      </p:pic>
    </p:spTree>
    <p:extLst>
      <p:ext uri="{BB962C8B-B14F-4D97-AF65-F5344CB8AC3E}">
        <p14:creationId xmlns:p14="http://schemas.microsoft.com/office/powerpoint/2010/main" val="2260570013"/>
      </p:ext>
    </p:extLst>
  </p:cSld>
  <p:clrMapOvr>
    <a:masterClrMapping/>
  </p:clrMapOvr>
  <mc:AlternateContent xmlns:mc="http://schemas.openxmlformats.org/markup-compatibility/2006" xmlns:p14="http://schemas.microsoft.com/office/powerpoint/2010/main">
    <mc:Choice Requires="p14">
      <p:transition spd="slow" p14:dur="1750"/>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lock Arc 2">
            <a:extLst>
              <a:ext uri="{FF2B5EF4-FFF2-40B4-BE49-F238E27FC236}">
                <a16:creationId xmlns:a16="http://schemas.microsoft.com/office/drawing/2014/main" id="{742B0B66-AFB5-44B6-AB64-BEE487620262}"/>
              </a:ext>
            </a:extLst>
          </p:cNvPr>
          <p:cNvSpPr/>
          <p:nvPr/>
        </p:nvSpPr>
        <p:spPr>
          <a:xfrm rot="21369271">
            <a:off x="4060053" y="1120841"/>
            <a:ext cx="2060028" cy="2060028"/>
          </a:xfrm>
          <a:prstGeom prst="blockArc">
            <a:avLst>
              <a:gd name="adj1" fmla="val 11084248"/>
              <a:gd name="adj2" fmla="val 5429651"/>
              <a:gd name="adj3" fmla="val 16844"/>
            </a:avLst>
          </a:prstGeom>
          <a:solidFill>
            <a:srgbClr val="C00000"/>
          </a:solidFill>
          <a:ln w="6350">
            <a:noFill/>
          </a:ln>
          <a:effectLst>
            <a:outerShdw sx="1000" sy="1000" algn="ctr" rotWithShape="0">
              <a:srgbClr val="000000"/>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Block Arc 4">
            <a:extLst>
              <a:ext uri="{FF2B5EF4-FFF2-40B4-BE49-F238E27FC236}">
                <a16:creationId xmlns:a16="http://schemas.microsoft.com/office/drawing/2014/main" id="{074A21B7-6BEC-4B17-A5D4-EA2B1C3656F3}"/>
              </a:ext>
            </a:extLst>
          </p:cNvPr>
          <p:cNvSpPr/>
          <p:nvPr/>
        </p:nvSpPr>
        <p:spPr>
          <a:xfrm rot="15836097" flipH="1">
            <a:off x="4181250" y="2830018"/>
            <a:ext cx="2060028" cy="2060028"/>
          </a:xfrm>
          <a:prstGeom prst="blockArc">
            <a:avLst>
              <a:gd name="adj1" fmla="val 10683347"/>
              <a:gd name="adj2" fmla="val 5462712"/>
              <a:gd name="adj3" fmla="val 16839"/>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Block Arc 5">
            <a:extLst>
              <a:ext uri="{FF2B5EF4-FFF2-40B4-BE49-F238E27FC236}">
                <a16:creationId xmlns:a16="http://schemas.microsoft.com/office/drawing/2014/main" id="{408DB041-42E1-4EC3-8F89-44E0A01AD404}"/>
              </a:ext>
            </a:extLst>
          </p:cNvPr>
          <p:cNvSpPr/>
          <p:nvPr/>
        </p:nvSpPr>
        <p:spPr>
          <a:xfrm rot="4929911" flipH="1">
            <a:off x="5888218" y="2693494"/>
            <a:ext cx="2060028" cy="2060028"/>
          </a:xfrm>
          <a:prstGeom prst="blockArc">
            <a:avLst>
              <a:gd name="adj1" fmla="val 10796756"/>
              <a:gd name="adj2" fmla="val 5172084"/>
              <a:gd name="adj3" fmla="val 16761"/>
            </a:avLst>
          </a:prstGeom>
          <a:solidFill>
            <a:srgbClr val="3303F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Block Arc 7">
            <a:extLst>
              <a:ext uri="{FF2B5EF4-FFF2-40B4-BE49-F238E27FC236}">
                <a16:creationId xmlns:a16="http://schemas.microsoft.com/office/drawing/2014/main" id="{6E3404DD-1D46-498B-9C7C-402BB2216825}"/>
              </a:ext>
            </a:extLst>
          </p:cNvPr>
          <p:cNvSpPr/>
          <p:nvPr/>
        </p:nvSpPr>
        <p:spPr>
          <a:xfrm rot="15836097" flipH="1">
            <a:off x="6109899" y="4392828"/>
            <a:ext cx="2060028" cy="2060028"/>
          </a:xfrm>
          <a:prstGeom prst="blockArc">
            <a:avLst>
              <a:gd name="adj1" fmla="val 10825626"/>
              <a:gd name="adj2" fmla="val 5219962"/>
              <a:gd name="adj3" fmla="val 16853"/>
            </a:avLst>
          </a:prstGeom>
          <a:solidFill>
            <a:srgbClr val="0066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ectangle 20">
            <a:extLst>
              <a:ext uri="{FF2B5EF4-FFF2-40B4-BE49-F238E27FC236}">
                <a16:creationId xmlns:a16="http://schemas.microsoft.com/office/drawing/2014/main" id="{556DB781-368E-4204-B6BD-A722B54949E6}"/>
              </a:ext>
            </a:extLst>
          </p:cNvPr>
          <p:cNvSpPr/>
          <p:nvPr/>
        </p:nvSpPr>
        <p:spPr>
          <a:xfrm>
            <a:off x="7821317" y="4993110"/>
            <a:ext cx="3480414" cy="396166"/>
          </a:xfrm>
          <a:custGeom>
            <a:avLst/>
            <a:gdLst>
              <a:gd name="connsiteX0" fmla="*/ 0 w 3417538"/>
              <a:gd name="connsiteY0" fmla="*/ 0 h 344939"/>
              <a:gd name="connsiteX1" fmla="*/ 3417538 w 3417538"/>
              <a:gd name="connsiteY1" fmla="*/ 0 h 344939"/>
              <a:gd name="connsiteX2" fmla="*/ 3417538 w 3417538"/>
              <a:gd name="connsiteY2" fmla="*/ 344939 h 344939"/>
              <a:gd name="connsiteX3" fmla="*/ 0 w 3417538"/>
              <a:gd name="connsiteY3" fmla="*/ 344939 h 344939"/>
              <a:gd name="connsiteX4" fmla="*/ 0 w 3417538"/>
              <a:gd name="connsiteY4" fmla="*/ 0 h 344939"/>
              <a:gd name="connsiteX0" fmla="*/ 0 w 3417538"/>
              <a:gd name="connsiteY0" fmla="*/ 0 h 344939"/>
              <a:gd name="connsiteX1" fmla="*/ 3417538 w 3417538"/>
              <a:gd name="connsiteY1" fmla="*/ 0 h 344939"/>
              <a:gd name="connsiteX2" fmla="*/ 3417538 w 3417538"/>
              <a:gd name="connsiteY2" fmla="*/ 344939 h 344939"/>
              <a:gd name="connsiteX3" fmla="*/ 0 w 3417538"/>
              <a:gd name="connsiteY3" fmla="*/ 344939 h 344939"/>
              <a:gd name="connsiteX4" fmla="*/ 0 w 3417538"/>
              <a:gd name="connsiteY4" fmla="*/ 0 h 344939"/>
              <a:gd name="connsiteX0" fmla="*/ 285750 w 3417538"/>
              <a:gd name="connsiteY0" fmla="*/ 7620 h 344939"/>
              <a:gd name="connsiteX1" fmla="*/ 3417538 w 3417538"/>
              <a:gd name="connsiteY1" fmla="*/ 0 h 344939"/>
              <a:gd name="connsiteX2" fmla="*/ 3417538 w 3417538"/>
              <a:gd name="connsiteY2" fmla="*/ 344939 h 344939"/>
              <a:gd name="connsiteX3" fmla="*/ 0 w 3417538"/>
              <a:gd name="connsiteY3" fmla="*/ 344939 h 344939"/>
              <a:gd name="connsiteX4" fmla="*/ 285750 w 3417538"/>
              <a:gd name="connsiteY4" fmla="*/ 7620 h 344939"/>
              <a:gd name="connsiteX0" fmla="*/ 285750 w 3417538"/>
              <a:gd name="connsiteY0" fmla="*/ 7620 h 344939"/>
              <a:gd name="connsiteX1" fmla="*/ 3417538 w 3417538"/>
              <a:gd name="connsiteY1" fmla="*/ 0 h 344939"/>
              <a:gd name="connsiteX2" fmla="*/ 3417538 w 3417538"/>
              <a:gd name="connsiteY2" fmla="*/ 344939 h 344939"/>
              <a:gd name="connsiteX3" fmla="*/ 0 w 3417538"/>
              <a:gd name="connsiteY3" fmla="*/ 344939 h 344939"/>
              <a:gd name="connsiteX4" fmla="*/ 285750 w 3417538"/>
              <a:gd name="connsiteY4" fmla="*/ 7620 h 344939"/>
              <a:gd name="connsiteX0" fmla="*/ 285750 w 3417538"/>
              <a:gd name="connsiteY0" fmla="*/ 7620 h 344939"/>
              <a:gd name="connsiteX1" fmla="*/ 3417538 w 3417538"/>
              <a:gd name="connsiteY1" fmla="*/ 0 h 344939"/>
              <a:gd name="connsiteX2" fmla="*/ 3417538 w 3417538"/>
              <a:gd name="connsiteY2" fmla="*/ 344939 h 344939"/>
              <a:gd name="connsiteX3" fmla="*/ 0 w 3417538"/>
              <a:gd name="connsiteY3" fmla="*/ 344939 h 344939"/>
              <a:gd name="connsiteX4" fmla="*/ 285750 w 3417538"/>
              <a:gd name="connsiteY4" fmla="*/ 7620 h 344939"/>
              <a:gd name="connsiteX0" fmla="*/ 285750 w 3417538"/>
              <a:gd name="connsiteY0" fmla="*/ 7620 h 344939"/>
              <a:gd name="connsiteX1" fmla="*/ 3417538 w 3417538"/>
              <a:gd name="connsiteY1" fmla="*/ 0 h 344939"/>
              <a:gd name="connsiteX2" fmla="*/ 3417538 w 3417538"/>
              <a:gd name="connsiteY2" fmla="*/ 344939 h 344939"/>
              <a:gd name="connsiteX3" fmla="*/ 0 w 3417538"/>
              <a:gd name="connsiteY3" fmla="*/ 344939 h 344939"/>
              <a:gd name="connsiteX4" fmla="*/ 285750 w 3417538"/>
              <a:gd name="connsiteY4" fmla="*/ 7620 h 344939"/>
              <a:gd name="connsiteX0" fmla="*/ 285750 w 3417538"/>
              <a:gd name="connsiteY0" fmla="*/ 7620 h 344939"/>
              <a:gd name="connsiteX1" fmla="*/ 3417538 w 3417538"/>
              <a:gd name="connsiteY1" fmla="*/ 0 h 344939"/>
              <a:gd name="connsiteX2" fmla="*/ 3417538 w 3417538"/>
              <a:gd name="connsiteY2" fmla="*/ 344939 h 344939"/>
              <a:gd name="connsiteX3" fmla="*/ 0 w 3417538"/>
              <a:gd name="connsiteY3" fmla="*/ 344939 h 344939"/>
              <a:gd name="connsiteX4" fmla="*/ 285750 w 3417538"/>
              <a:gd name="connsiteY4" fmla="*/ 7620 h 344939"/>
              <a:gd name="connsiteX0" fmla="*/ 285750 w 3417538"/>
              <a:gd name="connsiteY0" fmla="*/ 7620 h 344939"/>
              <a:gd name="connsiteX1" fmla="*/ 3417538 w 3417538"/>
              <a:gd name="connsiteY1" fmla="*/ 0 h 344939"/>
              <a:gd name="connsiteX2" fmla="*/ 3417538 w 3417538"/>
              <a:gd name="connsiteY2" fmla="*/ 344939 h 344939"/>
              <a:gd name="connsiteX3" fmla="*/ 0 w 3417538"/>
              <a:gd name="connsiteY3" fmla="*/ 344939 h 344939"/>
              <a:gd name="connsiteX4" fmla="*/ 285750 w 3417538"/>
              <a:gd name="connsiteY4" fmla="*/ 7620 h 344939"/>
              <a:gd name="connsiteX0" fmla="*/ 285750 w 3417538"/>
              <a:gd name="connsiteY0" fmla="*/ 7620 h 344939"/>
              <a:gd name="connsiteX1" fmla="*/ 3417538 w 3417538"/>
              <a:gd name="connsiteY1" fmla="*/ 0 h 344939"/>
              <a:gd name="connsiteX2" fmla="*/ 3417538 w 3417538"/>
              <a:gd name="connsiteY2" fmla="*/ 344939 h 344939"/>
              <a:gd name="connsiteX3" fmla="*/ 0 w 3417538"/>
              <a:gd name="connsiteY3" fmla="*/ 344939 h 344939"/>
              <a:gd name="connsiteX4" fmla="*/ 285750 w 3417538"/>
              <a:gd name="connsiteY4" fmla="*/ 7620 h 344939"/>
              <a:gd name="connsiteX0" fmla="*/ 285750 w 3417538"/>
              <a:gd name="connsiteY0" fmla="*/ 7620 h 344939"/>
              <a:gd name="connsiteX1" fmla="*/ 3417538 w 3417538"/>
              <a:gd name="connsiteY1" fmla="*/ 0 h 344939"/>
              <a:gd name="connsiteX2" fmla="*/ 3417538 w 3417538"/>
              <a:gd name="connsiteY2" fmla="*/ 344939 h 344939"/>
              <a:gd name="connsiteX3" fmla="*/ 0 w 3417538"/>
              <a:gd name="connsiteY3" fmla="*/ 344939 h 344939"/>
              <a:gd name="connsiteX4" fmla="*/ 285750 w 3417538"/>
              <a:gd name="connsiteY4" fmla="*/ 7620 h 344939"/>
              <a:gd name="connsiteX0" fmla="*/ 285750 w 3417538"/>
              <a:gd name="connsiteY0" fmla="*/ 7620 h 344939"/>
              <a:gd name="connsiteX1" fmla="*/ 3417538 w 3417538"/>
              <a:gd name="connsiteY1" fmla="*/ 0 h 344939"/>
              <a:gd name="connsiteX2" fmla="*/ 3417538 w 3417538"/>
              <a:gd name="connsiteY2" fmla="*/ 344939 h 344939"/>
              <a:gd name="connsiteX3" fmla="*/ 0 w 3417538"/>
              <a:gd name="connsiteY3" fmla="*/ 344939 h 344939"/>
              <a:gd name="connsiteX4" fmla="*/ 285750 w 3417538"/>
              <a:gd name="connsiteY4" fmla="*/ 7620 h 344939"/>
              <a:gd name="connsiteX0" fmla="*/ 290421 w 3422209"/>
              <a:gd name="connsiteY0" fmla="*/ 7620 h 344939"/>
              <a:gd name="connsiteX1" fmla="*/ 3422209 w 3422209"/>
              <a:gd name="connsiteY1" fmla="*/ 0 h 344939"/>
              <a:gd name="connsiteX2" fmla="*/ 3422209 w 3422209"/>
              <a:gd name="connsiteY2" fmla="*/ 344939 h 344939"/>
              <a:gd name="connsiteX3" fmla="*/ 4671 w 3422209"/>
              <a:gd name="connsiteY3" fmla="*/ 344939 h 344939"/>
              <a:gd name="connsiteX4" fmla="*/ 290421 w 3422209"/>
              <a:gd name="connsiteY4" fmla="*/ 7620 h 344939"/>
              <a:gd name="connsiteX0" fmla="*/ 285750 w 3417538"/>
              <a:gd name="connsiteY0" fmla="*/ 7620 h 344939"/>
              <a:gd name="connsiteX1" fmla="*/ 3417538 w 3417538"/>
              <a:gd name="connsiteY1" fmla="*/ 0 h 344939"/>
              <a:gd name="connsiteX2" fmla="*/ 3417538 w 3417538"/>
              <a:gd name="connsiteY2" fmla="*/ 344939 h 344939"/>
              <a:gd name="connsiteX3" fmla="*/ 0 w 3417538"/>
              <a:gd name="connsiteY3" fmla="*/ 344939 h 344939"/>
              <a:gd name="connsiteX4" fmla="*/ 285750 w 3417538"/>
              <a:gd name="connsiteY4" fmla="*/ 7620 h 344939"/>
              <a:gd name="connsiteX0" fmla="*/ 285750 w 3417538"/>
              <a:gd name="connsiteY0" fmla="*/ 7620 h 344939"/>
              <a:gd name="connsiteX1" fmla="*/ 3417538 w 3417538"/>
              <a:gd name="connsiteY1" fmla="*/ 0 h 344939"/>
              <a:gd name="connsiteX2" fmla="*/ 3417538 w 3417538"/>
              <a:gd name="connsiteY2" fmla="*/ 344939 h 344939"/>
              <a:gd name="connsiteX3" fmla="*/ 0 w 3417538"/>
              <a:gd name="connsiteY3" fmla="*/ 344939 h 344939"/>
              <a:gd name="connsiteX4" fmla="*/ 285750 w 3417538"/>
              <a:gd name="connsiteY4" fmla="*/ 7620 h 344939"/>
              <a:gd name="connsiteX0" fmla="*/ 285750 w 3417538"/>
              <a:gd name="connsiteY0" fmla="*/ 7620 h 344939"/>
              <a:gd name="connsiteX1" fmla="*/ 3417538 w 3417538"/>
              <a:gd name="connsiteY1" fmla="*/ 0 h 344939"/>
              <a:gd name="connsiteX2" fmla="*/ 3417538 w 3417538"/>
              <a:gd name="connsiteY2" fmla="*/ 344939 h 344939"/>
              <a:gd name="connsiteX3" fmla="*/ 0 w 3417538"/>
              <a:gd name="connsiteY3" fmla="*/ 344939 h 344939"/>
              <a:gd name="connsiteX4" fmla="*/ 285750 w 3417538"/>
              <a:gd name="connsiteY4" fmla="*/ 7620 h 344939"/>
              <a:gd name="connsiteX0" fmla="*/ 285750 w 3417538"/>
              <a:gd name="connsiteY0" fmla="*/ 7620 h 344939"/>
              <a:gd name="connsiteX1" fmla="*/ 3417538 w 3417538"/>
              <a:gd name="connsiteY1" fmla="*/ 0 h 344939"/>
              <a:gd name="connsiteX2" fmla="*/ 3417538 w 3417538"/>
              <a:gd name="connsiteY2" fmla="*/ 344939 h 344939"/>
              <a:gd name="connsiteX3" fmla="*/ 0 w 3417538"/>
              <a:gd name="connsiteY3" fmla="*/ 344939 h 344939"/>
              <a:gd name="connsiteX4" fmla="*/ 285750 w 3417538"/>
              <a:gd name="connsiteY4" fmla="*/ 7620 h 344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7538" h="344939">
                <a:moveTo>
                  <a:pt x="285750" y="7620"/>
                </a:moveTo>
                <a:lnTo>
                  <a:pt x="3417538" y="0"/>
                </a:lnTo>
                <a:lnTo>
                  <a:pt x="3417538" y="344939"/>
                </a:lnTo>
                <a:lnTo>
                  <a:pt x="0" y="344939"/>
                </a:lnTo>
                <a:cubicBezTo>
                  <a:pt x="15240" y="160109"/>
                  <a:pt x="-22860" y="17190"/>
                  <a:pt x="285750" y="7620"/>
                </a:cubicBezTo>
                <a:close/>
              </a:path>
            </a:pathLst>
          </a:custGeom>
          <a:solidFill>
            <a:srgbClr val="0066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0">
            <a:extLst>
              <a:ext uri="{FF2B5EF4-FFF2-40B4-BE49-F238E27FC236}">
                <a16:creationId xmlns:a16="http://schemas.microsoft.com/office/drawing/2014/main" id="{2664AFCF-E3A9-4AB3-BD41-D17DB56BCDA8}"/>
              </a:ext>
            </a:extLst>
          </p:cNvPr>
          <p:cNvSpPr/>
          <p:nvPr/>
        </p:nvSpPr>
        <p:spPr>
          <a:xfrm rot="10800000">
            <a:off x="507617" y="2114500"/>
            <a:ext cx="3900987" cy="402811"/>
          </a:xfrm>
          <a:custGeom>
            <a:avLst/>
            <a:gdLst>
              <a:gd name="connsiteX0" fmla="*/ 0 w 3417538"/>
              <a:gd name="connsiteY0" fmla="*/ 0 h 344939"/>
              <a:gd name="connsiteX1" fmla="*/ 3417538 w 3417538"/>
              <a:gd name="connsiteY1" fmla="*/ 0 h 344939"/>
              <a:gd name="connsiteX2" fmla="*/ 3417538 w 3417538"/>
              <a:gd name="connsiteY2" fmla="*/ 344939 h 344939"/>
              <a:gd name="connsiteX3" fmla="*/ 0 w 3417538"/>
              <a:gd name="connsiteY3" fmla="*/ 344939 h 344939"/>
              <a:gd name="connsiteX4" fmla="*/ 0 w 3417538"/>
              <a:gd name="connsiteY4" fmla="*/ 0 h 344939"/>
              <a:gd name="connsiteX0" fmla="*/ 0 w 3417538"/>
              <a:gd name="connsiteY0" fmla="*/ 0 h 344939"/>
              <a:gd name="connsiteX1" fmla="*/ 3417538 w 3417538"/>
              <a:gd name="connsiteY1" fmla="*/ 0 h 344939"/>
              <a:gd name="connsiteX2" fmla="*/ 3417538 w 3417538"/>
              <a:gd name="connsiteY2" fmla="*/ 344939 h 344939"/>
              <a:gd name="connsiteX3" fmla="*/ 0 w 3417538"/>
              <a:gd name="connsiteY3" fmla="*/ 344939 h 344939"/>
              <a:gd name="connsiteX4" fmla="*/ 0 w 3417538"/>
              <a:gd name="connsiteY4" fmla="*/ 0 h 344939"/>
              <a:gd name="connsiteX0" fmla="*/ 285750 w 3417538"/>
              <a:gd name="connsiteY0" fmla="*/ 7620 h 344939"/>
              <a:gd name="connsiteX1" fmla="*/ 3417538 w 3417538"/>
              <a:gd name="connsiteY1" fmla="*/ 0 h 344939"/>
              <a:gd name="connsiteX2" fmla="*/ 3417538 w 3417538"/>
              <a:gd name="connsiteY2" fmla="*/ 344939 h 344939"/>
              <a:gd name="connsiteX3" fmla="*/ 0 w 3417538"/>
              <a:gd name="connsiteY3" fmla="*/ 344939 h 344939"/>
              <a:gd name="connsiteX4" fmla="*/ 285750 w 3417538"/>
              <a:gd name="connsiteY4" fmla="*/ 7620 h 344939"/>
              <a:gd name="connsiteX0" fmla="*/ 285750 w 3417538"/>
              <a:gd name="connsiteY0" fmla="*/ 7620 h 344939"/>
              <a:gd name="connsiteX1" fmla="*/ 3417538 w 3417538"/>
              <a:gd name="connsiteY1" fmla="*/ 0 h 344939"/>
              <a:gd name="connsiteX2" fmla="*/ 3417538 w 3417538"/>
              <a:gd name="connsiteY2" fmla="*/ 344939 h 344939"/>
              <a:gd name="connsiteX3" fmla="*/ 0 w 3417538"/>
              <a:gd name="connsiteY3" fmla="*/ 344939 h 344939"/>
              <a:gd name="connsiteX4" fmla="*/ 285750 w 3417538"/>
              <a:gd name="connsiteY4" fmla="*/ 7620 h 344939"/>
              <a:gd name="connsiteX0" fmla="*/ 285750 w 3417538"/>
              <a:gd name="connsiteY0" fmla="*/ 7620 h 344939"/>
              <a:gd name="connsiteX1" fmla="*/ 3417538 w 3417538"/>
              <a:gd name="connsiteY1" fmla="*/ 0 h 344939"/>
              <a:gd name="connsiteX2" fmla="*/ 3417538 w 3417538"/>
              <a:gd name="connsiteY2" fmla="*/ 344939 h 344939"/>
              <a:gd name="connsiteX3" fmla="*/ 0 w 3417538"/>
              <a:gd name="connsiteY3" fmla="*/ 344939 h 344939"/>
              <a:gd name="connsiteX4" fmla="*/ 285750 w 3417538"/>
              <a:gd name="connsiteY4" fmla="*/ 7620 h 344939"/>
              <a:gd name="connsiteX0" fmla="*/ 285750 w 3417538"/>
              <a:gd name="connsiteY0" fmla="*/ 7620 h 344939"/>
              <a:gd name="connsiteX1" fmla="*/ 3417538 w 3417538"/>
              <a:gd name="connsiteY1" fmla="*/ 0 h 344939"/>
              <a:gd name="connsiteX2" fmla="*/ 3417538 w 3417538"/>
              <a:gd name="connsiteY2" fmla="*/ 344939 h 344939"/>
              <a:gd name="connsiteX3" fmla="*/ 0 w 3417538"/>
              <a:gd name="connsiteY3" fmla="*/ 344939 h 344939"/>
              <a:gd name="connsiteX4" fmla="*/ 285750 w 3417538"/>
              <a:gd name="connsiteY4" fmla="*/ 7620 h 344939"/>
              <a:gd name="connsiteX0" fmla="*/ 285750 w 3417538"/>
              <a:gd name="connsiteY0" fmla="*/ 7620 h 344939"/>
              <a:gd name="connsiteX1" fmla="*/ 3417538 w 3417538"/>
              <a:gd name="connsiteY1" fmla="*/ 0 h 344939"/>
              <a:gd name="connsiteX2" fmla="*/ 3417538 w 3417538"/>
              <a:gd name="connsiteY2" fmla="*/ 344939 h 344939"/>
              <a:gd name="connsiteX3" fmla="*/ 0 w 3417538"/>
              <a:gd name="connsiteY3" fmla="*/ 344939 h 344939"/>
              <a:gd name="connsiteX4" fmla="*/ 285750 w 3417538"/>
              <a:gd name="connsiteY4" fmla="*/ 7620 h 344939"/>
              <a:gd name="connsiteX0" fmla="*/ 285750 w 3417538"/>
              <a:gd name="connsiteY0" fmla="*/ 7620 h 344939"/>
              <a:gd name="connsiteX1" fmla="*/ 3417538 w 3417538"/>
              <a:gd name="connsiteY1" fmla="*/ 0 h 344939"/>
              <a:gd name="connsiteX2" fmla="*/ 3417538 w 3417538"/>
              <a:gd name="connsiteY2" fmla="*/ 344939 h 344939"/>
              <a:gd name="connsiteX3" fmla="*/ 0 w 3417538"/>
              <a:gd name="connsiteY3" fmla="*/ 344939 h 344939"/>
              <a:gd name="connsiteX4" fmla="*/ 285750 w 3417538"/>
              <a:gd name="connsiteY4" fmla="*/ 7620 h 344939"/>
              <a:gd name="connsiteX0" fmla="*/ 285750 w 3417538"/>
              <a:gd name="connsiteY0" fmla="*/ 7620 h 344939"/>
              <a:gd name="connsiteX1" fmla="*/ 3417538 w 3417538"/>
              <a:gd name="connsiteY1" fmla="*/ 0 h 344939"/>
              <a:gd name="connsiteX2" fmla="*/ 3417538 w 3417538"/>
              <a:gd name="connsiteY2" fmla="*/ 344939 h 344939"/>
              <a:gd name="connsiteX3" fmla="*/ 0 w 3417538"/>
              <a:gd name="connsiteY3" fmla="*/ 344939 h 344939"/>
              <a:gd name="connsiteX4" fmla="*/ 285750 w 3417538"/>
              <a:gd name="connsiteY4" fmla="*/ 7620 h 344939"/>
              <a:gd name="connsiteX0" fmla="*/ 285750 w 3417538"/>
              <a:gd name="connsiteY0" fmla="*/ 7620 h 344939"/>
              <a:gd name="connsiteX1" fmla="*/ 3417538 w 3417538"/>
              <a:gd name="connsiteY1" fmla="*/ 0 h 344939"/>
              <a:gd name="connsiteX2" fmla="*/ 3417538 w 3417538"/>
              <a:gd name="connsiteY2" fmla="*/ 344939 h 344939"/>
              <a:gd name="connsiteX3" fmla="*/ 0 w 3417538"/>
              <a:gd name="connsiteY3" fmla="*/ 344939 h 344939"/>
              <a:gd name="connsiteX4" fmla="*/ 285750 w 3417538"/>
              <a:gd name="connsiteY4" fmla="*/ 7620 h 344939"/>
              <a:gd name="connsiteX0" fmla="*/ 285750 w 3417538"/>
              <a:gd name="connsiteY0" fmla="*/ 7620 h 344939"/>
              <a:gd name="connsiteX1" fmla="*/ 3417538 w 3417538"/>
              <a:gd name="connsiteY1" fmla="*/ 0 h 344939"/>
              <a:gd name="connsiteX2" fmla="*/ 3417538 w 3417538"/>
              <a:gd name="connsiteY2" fmla="*/ 344939 h 344939"/>
              <a:gd name="connsiteX3" fmla="*/ 0 w 3417538"/>
              <a:gd name="connsiteY3" fmla="*/ 344939 h 344939"/>
              <a:gd name="connsiteX4" fmla="*/ 285750 w 3417538"/>
              <a:gd name="connsiteY4" fmla="*/ 7620 h 344939"/>
              <a:gd name="connsiteX0" fmla="*/ 290421 w 3422209"/>
              <a:gd name="connsiteY0" fmla="*/ 7620 h 344939"/>
              <a:gd name="connsiteX1" fmla="*/ 3422209 w 3422209"/>
              <a:gd name="connsiteY1" fmla="*/ 0 h 344939"/>
              <a:gd name="connsiteX2" fmla="*/ 3422209 w 3422209"/>
              <a:gd name="connsiteY2" fmla="*/ 344939 h 344939"/>
              <a:gd name="connsiteX3" fmla="*/ 4671 w 3422209"/>
              <a:gd name="connsiteY3" fmla="*/ 344939 h 344939"/>
              <a:gd name="connsiteX4" fmla="*/ 290421 w 3422209"/>
              <a:gd name="connsiteY4" fmla="*/ 7620 h 344939"/>
              <a:gd name="connsiteX0" fmla="*/ 285750 w 3417538"/>
              <a:gd name="connsiteY0" fmla="*/ 7620 h 344939"/>
              <a:gd name="connsiteX1" fmla="*/ 3417538 w 3417538"/>
              <a:gd name="connsiteY1" fmla="*/ 0 h 344939"/>
              <a:gd name="connsiteX2" fmla="*/ 3417538 w 3417538"/>
              <a:gd name="connsiteY2" fmla="*/ 344939 h 344939"/>
              <a:gd name="connsiteX3" fmla="*/ 0 w 3417538"/>
              <a:gd name="connsiteY3" fmla="*/ 344939 h 344939"/>
              <a:gd name="connsiteX4" fmla="*/ 285750 w 3417538"/>
              <a:gd name="connsiteY4" fmla="*/ 7620 h 344939"/>
              <a:gd name="connsiteX0" fmla="*/ 285750 w 3417538"/>
              <a:gd name="connsiteY0" fmla="*/ 7620 h 344939"/>
              <a:gd name="connsiteX1" fmla="*/ 3417538 w 3417538"/>
              <a:gd name="connsiteY1" fmla="*/ 0 h 344939"/>
              <a:gd name="connsiteX2" fmla="*/ 3417538 w 3417538"/>
              <a:gd name="connsiteY2" fmla="*/ 344939 h 344939"/>
              <a:gd name="connsiteX3" fmla="*/ 0 w 3417538"/>
              <a:gd name="connsiteY3" fmla="*/ 344939 h 344939"/>
              <a:gd name="connsiteX4" fmla="*/ 285750 w 3417538"/>
              <a:gd name="connsiteY4" fmla="*/ 7620 h 344939"/>
              <a:gd name="connsiteX0" fmla="*/ 285750 w 3417538"/>
              <a:gd name="connsiteY0" fmla="*/ 7620 h 344939"/>
              <a:gd name="connsiteX1" fmla="*/ 3417538 w 3417538"/>
              <a:gd name="connsiteY1" fmla="*/ 0 h 344939"/>
              <a:gd name="connsiteX2" fmla="*/ 3417538 w 3417538"/>
              <a:gd name="connsiteY2" fmla="*/ 344939 h 344939"/>
              <a:gd name="connsiteX3" fmla="*/ 0 w 3417538"/>
              <a:gd name="connsiteY3" fmla="*/ 344939 h 344939"/>
              <a:gd name="connsiteX4" fmla="*/ 285750 w 3417538"/>
              <a:gd name="connsiteY4" fmla="*/ 7620 h 344939"/>
              <a:gd name="connsiteX0" fmla="*/ 285750 w 3417538"/>
              <a:gd name="connsiteY0" fmla="*/ 7620 h 344939"/>
              <a:gd name="connsiteX1" fmla="*/ 3417538 w 3417538"/>
              <a:gd name="connsiteY1" fmla="*/ 0 h 344939"/>
              <a:gd name="connsiteX2" fmla="*/ 3417538 w 3417538"/>
              <a:gd name="connsiteY2" fmla="*/ 344939 h 344939"/>
              <a:gd name="connsiteX3" fmla="*/ 0 w 3417538"/>
              <a:gd name="connsiteY3" fmla="*/ 344939 h 344939"/>
              <a:gd name="connsiteX4" fmla="*/ 285750 w 3417538"/>
              <a:gd name="connsiteY4" fmla="*/ 7620 h 344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7538" h="344939">
                <a:moveTo>
                  <a:pt x="285750" y="7620"/>
                </a:moveTo>
                <a:lnTo>
                  <a:pt x="3417538" y="0"/>
                </a:lnTo>
                <a:lnTo>
                  <a:pt x="3417538" y="344939"/>
                </a:lnTo>
                <a:lnTo>
                  <a:pt x="0" y="344939"/>
                </a:lnTo>
                <a:cubicBezTo>
                  <a:pt x="15240" y="160109"/>
                  <a:pt x="-22860" y="17190"/>
                  <a:pt x="285750" y="7620"/>
                </a:cubicBezTo>
                <a:close/>
              </a:path>
            </a:pathLst>
          </a:custGeom>
          <a:solidFill>
            <a:srgbClr val="C00000"/>
          </a:solidFill>
          <a:ln w="6350">
            <a:noFill/>
          </a:ln>
          <a:effectLst>
            <a:outerShdw sx="1000" sy="1000" algn="ctr" rotWithShape="0">
              <a:srgbClr val="000000"/>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52B06C35-CC65-4FAA-9160-AD7438660AFF}"/>
              </a:ext>
            </a:extLst>
          </p:cNvPr>
          <p:cNvPicPr>
            <a:picLocks noChangeAspect="1"/>
          </p:cNvPicPr>
          <p:nvPr/>
        </p:nvPicPr>
        <p:blipFill>
          <a:blip r:embed="rId2">
            <a:duotone>
              <a:prstClr val="black"/>
              <a:srgbClr val="C00000">
                <a:tint val="45000"/>
                <a:satMod val="400000"/>
              </a:srgbClr>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685287" y="1600251"/>
            <a:ext cx="908769" cy="715655"/>
          </a:xfrm>
          <a:prstGeom prst="rect">
            <a:avLst/>
          </a:prstGeom>
        </p:spPr>
      </p:pic>
      <p:pic>
        <p:nvPicPr>
          <p:cNvPr id="30" name="Picture 29">
            <a:extLst>
              <a:ext uri="{FF2B5EF4-FFF2-40B4-BE49-F238E27FC236}">
                <a16:creationId xmlns:a16="http://schemas.microsoft.com/office/drawing/2014/main" id="{3755B2C3-B4AE-4AF7-A149-8A666C5EE35C}"/>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flipH="1">
            <a:off x="4906324" y="3627732"/>
            <a:ext cx="739713" cy="747390"/>
          </a:xfrm>
          <a:prstGeom prst="rect">
            <a:avLst/>
          </a:prstGeom>
        </p:spPr>
      </p:pic>
      <p:pic>
        <p:nvPicPr>
          <p:cNvPr id="35" name="Picture 34">
            <a:extLst>
              <a:ext uri="{FF2B5EF4-FFF2-40B4-BE49-F238E27FC236}">
                <a16:creationId xmlns:a16="http://schemas.microsoft.com/office/drawing/2014/main" id="{FF3C9F0A-F13C-46D4-AE78-174A34D83B6C}"/>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785356" y="3550705"/>
            <a:ext cx="412660" cy="396166"/>
          </a:xfrm>
          <a:prstGeom prst="rect">
            <a:avLst/>
          </a:prstGeom>
        </p:spPr>
      </p:pic>
      <p:pic>
        <p:nvPicPr>
          <p:cNvPr id="1032" name="Picture 8" descr="https://o.remove.bg/downloads/5a902dff-1da9-465d-b341-697a0e5b0d33/png-transparent-payment-computer-icons-money-pay-per-click-cheque-telesales-logo-payment-mobile-payment-removebg-preview-removebg-preview.png">
            <a:extLst>
              <a:ext uri="{FF2B5EF4-FFF2-40B4-BE49-F238E27FC236}">
                <a16:creationId xmlns:a16="http://schemas.microsoft.com/office/drawing/2014/main" id="{767F3305-F242-4799-9899-CC3D6B4620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51758" y="3187040"/>
            <a:ext cx="1524084" cy="95053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o.remove.bg/downloads/219ff434-37a6-4640-9c6d-8579fc631ddc/pngtree-ticket-icon-simple-style-png-image_1852647-removebg-preview.png">
            <a:extLst>
              <a:ext uri="{FF2B5EF4-FFF2-40B4-BE49-F238E27FC236}">
                <a16:creationId xmlns:a16="http://schemas.microsoft.com/office/drawing/2014/main" id="{21050842-65E6-40F9-AB8D-F3A7A9B33A5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47378" y="4959763"/>
            <a:ext cx="830300" cy="1174352"/>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277A8B95-78F2-4D75-B3D0-0E602FB1ACA9}"/>
              </a:ext>
            </a:extLst>
          </p:cNvPr>
          <p:cNvSpPr txBox="1"/>
          <p:nvPr/>
        </p:nvSpPr>
        <p:spPr>
          <a:xfrm>
            <a:off x="5493137" y="643650"/>
            <a:ext cx="1320564" cy="830997"/>
          </a:xfrm>
          <a:prstGeom prst="rect">
            <a:avLst/>
          </a:prstGeom>
          <a:noFill/>
        </p:spPr>
        <p:txBody>
          <a:bodyPr wrap="square" rtlCol="0">
            <a:spAutoFit/>
          </a:bodyPr>
          <a:lstStyle/>
          <a:p>
            <a:r>
              <a:rPr lang="en-US" sz="4800" dirty="0">
                <a:solidFill>
                  <a:srgbClr val="C00000"/>
                </a:solidFill>
              </a:rPr>
              <a:t> </a:t>
            </a:r>
            <a:r>
              <a:rPr lang="en-US" sz="4400" b="1" dirty="0">
                <a:ln w="9525">
                  <a:solidFill>
                    <a:schemeClr val="bg1"/>
                  </a:solidFill>
                  <a:prstDash val="solid"/>
                </a:ln>
                <a:solidFill>
                  <a:srgbClr val="C00000"/>
                </a:solidFill>
                <a:effectLst>
                  <a:outerShdw blurRad="12700" dist="38100" dir="2700000" algn="tl" rotWithShape="0">
                    <a:schemeClr val="bg1">
                      <a:lumMod val="50000"/>
                    </a:schemeClr>
                  </a:outerShdw>
                </a:effectLst>
              </a:rPr>
              <a:t>01</a:t>
            </a:r>
            <a:endParaRPr lang="en-US" sz="4800" b="1" dirty="0">
              <a:solidFill>
                <a:srgbClr val="C00000"/>
              </a:solidFill>
            </a:endParaRPr>
          </a:p>
        </p:txBody>
      </p:sp>
      <p:sp>
        <p:nvSpPr>
          <p:cNvPr id="50" name="TextBox 49">
            <a:extLst>
              <a:ext uri="{FF2B5EF4-FFF2-40B4-BE49-F238E27FC236}">
                <a16:creationId xmlns:a16="http://schemas.microsoft.com/office/drawing/2014/main" id="{E4E90FA6-C9D8-4523-8C3F-57F06EC6713D}"/>
              </a:ext>
            </a:extLst>
          </p:cNvPr>
          <p:cNvSpPr txBox="1"/>
          <p:nvPr/>
        </p:nvSpPr>
        <p:spPr>
          <a:xfrm>
            <a:off x="6497026" y="652777"/>
            <a:ext cx="3997857" cy="523220"/>
          </a:xfrm>
          <a:prstGeom prst="rect">
            <a:avLst/>
          </a:prstGeom>
          <a:noFill/>
        </p:spPr>
        <p:txBody>
          <a:bodyPr wrap="square" rtlCol="0">
            <a:spAutoFit/>
          </a:bodyPr>
          <a:lstStyle/>
          <a:p>
            <a:r>
              <a:rPr lang="en-US" sz="2800" b="1" dirty="0">
                <a:solidFill>
                  <a:srgbClr val="C00000"/>
                </a:solidFill>
                <a:effectLst>
                  <a:outerShdw blurRad="63500" sx="102000" sy="102000" algn="ctr" rotWithShape="0">
                    <a:prstClr val="black">
                      <a:alpha val="40000"/>
                    </a:prstClr>
                  </a:outerShdw>
                </a:effectLst>
                <a:latin typeface="Times New Roman" panose="02020603050405020304" pitchFamily="18" charset="0"/>
                <a:cs typeface="Times New Roman" panose="02020603050405020304" pitchFamily="18" charset="0"/>
              </a:rPr>
              <a:t>USER LOGIN / REG.</a:t>
            </a:r>
          </a:p>
        </p:txBody>
      </p:sp>
      <p:pic>
        <p:nvPicPr>
          <p:cNvPr id="51" name="Picture 50">
            <a:extLst>
              <a:ext uri="{FF2B5EF4-FFF2-40B4-BE49-F238E27FC236}">
                <a16:creationId xmlns:a16="http://schemas.microsoft.com/office/drawing/2014/main" id="{0589313C-FD63-4FA0-8657-20F832E2FE07}"/>
              </a:ext>
            </a:extLst>
          </p:cNvPr>
          <p:cNvPicPr>
            <a:picLocks noChangeAspect="1"/>
          </p:cNvPicPr>
          <p:nvPr/>
        </p:nvPicPr>
        <p:blipFill>
          <a:blip r:embed="rId10">
            <a:duotone>
              <a:schemeClr val="accent3">
                <a:shade val="45000"/>
                <a:satMod val="135000"/>
              </a:schemeClr>
              <a:prstClr val="white"/>
            </a:duotone>
          </a:blip>
          <a:stretch>
            <a:fillRect/>
          </a:stretch>
        </p:blipFill>
        <p:spPr>
          <a:xfrm>
            <a:off x="353772" y="998727"/>
            <a:ext cx="1170228" cy="1082271"/>
          </a:xfrm>
          <a:prstGeom prst="rect">
            <a:avLst/>
          </a:prstGeom>
        </p:spPr>
      </p:pic>
      <p:pic>
        <p:nvPicPr>
          <p:cNvPr id="61" name="Picture 60">
            <a:extLst>
              <a:ext uri="{FF2B5EF4-FFF2-40B4-BE49-F238E27FC236}">
                <a16:creationId xmlns:a16="http://schemas.microsoft.com/office/drawing/2014/main" id="{61F8C391-E983-4FD8-B89F-936E99E58765}"/>
              </a:ext>
            </a:extLst>
          </p:cNvPr>
          <p:cNvPicPr>
            <a:picLocks noChangeAspect="1"/>
          </p:cNvPicPr>
          <p:nvPr/>
        </p:nvPicPr>
        <p:blipFill>
          <a:blip r:embed="rId10">
            <a:duotone>
              <a:schemeClr val="accent3">
                <a:shade val="45000"/>
                <a:satMod val="135000"/>
              </a:schemeClr>
              <a:prstClr val="white"/>
            </a:duotone>
          </a:blip>
          <a:stretch>
            <a:fillRect/>
          </a:stretch>
        </p:blipFill>
        <p:spPr>
          <a:xfrm>
            <a:off x="1243978" y="998727"/>
            <a:ext cx="1170228" cy="1082271"/>
          </a:xfrm>
          <a:prstGeom prst="rect">
            <a:avLst/>
          </a:prstGeom>
        </p:spPr>
      </p:pic>
      <p:pic>
        <p:nvPicPr>
          <p:cNvPr id="64" name="Picture 63">
            <a:extLst>
              <a:ext uri="{FF2B5EF4-FFF2-40B4-BE49-F238E27FC236}">
                <a16:creationId xmlns:a16="http://schemas.microsoft.com/office/drawing/2014/main" id="{16A2C32C-6629-43E5-B4B5-A5477D3391FD}"/>
              </a:ext>
            </a:extLst>
          </p:cNvPr>
          <p:cNvPicPr>
            <a:picLocks noChangeAspect="1"/>
          </p:cNvPicPr>
          <p:nvPr/>
        </p:nvPicPr>
        <p:blipFill>
          <a:blip r:embed="rId10">
            <a:duotone>
              <a:schemeClr val="accent1">
                <a:shade val="45000"/>
                <a:satMod val="135000"/>
              </a:schemeClr>
              <a:prstClr val="white"/>
            </a:duotone>
          </a:blip>
          <a:stretch>
            <a:fillRect/>
          </a:stretch>
        </p:blipFill>
        <p:spPr>
          <a:xfrm>
            <a:off x="795188" y="998727"/>
            <a:ext cx="1170228" cy="1082271"/>
          </a:xfrm>
          <a:prstGeom prst="rect">
            <a:avLst/>
          </a:prstGeom>
        </p:spPr>
      </p:pic>
      <p:pic>
        <p:nvPicPr>
          <p:cNvPr id="66" name="Picture 65">
            <a:extLst>
              <a:ext uri="{FF2B5EF4-FFF2-40B4-BE49-F238E27FC236}">
                <a16:creationId xmlns:a16="http://schemas.microsoft.com/office/drawing/2014/main" id="{FFD20DE9-8858-4CE8-8CEE-4CEC8D9FBBB7}"/>
              </a:ext>
            </a:extLst>
          </p:cNvPr>
          <p:cNvPicPr>
            <a:picLocks noChangeAspect="1"/>
          </p:cNvPicPr>
          <p:nvPr/>
        </p:nvPicPr>
        <p:blipFill>
          <a:blip r:embed="rId10">
            <a:duotone>
              <a:schemeClr val="accent1">
                <a:shade val="45000"/>
                <a:satMod val="135000"/>
              </a:schemeClr>
              <a:prstClr val="white"/>
            </a:duotone>
          </a:blip>
          <a:stretch>
            <a:fillRect/>
          </a:stretch>
        </p:blipFill>
        <p:spPr>
          <a:xfrm>
            <a:off x="1697116" y="998727"/>
            <a:ext cx="1170228" cy="1082271"/>
          </a:xfrm>
          <a:prstGeom prst="rect">
            <a:avLst/>
          </a:prstGeom>
        </p:spPr>
      </p:pic>
      <p:cxnSp>
        <p:nvCxnSpPr>
          <p:cNvPr id="56" name="Straight Connector 55">
            <a:extLst>
              <a:ext uri="{FF2B5EF4-FFF2-40B4-BE49-F238E27FC236}">
                <a16:creationId xmlns:a16="http://schemas.microsoft.com/office/drawing/2014/main" id="{38D19463-3808-4A96-81E5-CF596970BAA6}"/>
              </a:ext>
            </a:extLst>
          </p:cNvPr>
          <p:cNvCxnSpPr/>
          <p:nvPr/>
        </p:nvCxnSpPr>
        <p:spPr>
          <a:xfrm>
            <a:off x="6492836" y="727776"/>
            <a:ext cx="0" cy="830997"/>
          </a:xfrm>
          <a:prstGeom prst="line">
            <a:avLst/>
          </a:prstGeom>
          <a:ln w="57150">
            <a:solidFill>
              <a:srgbClr val="C00000"/>
            </a:solidFill>
          </a:ln>
        </p:spPr>
        <p:style>
          <a:lnRef idx="1">
            <a:schemeClr val="dk1"/>
          </a:lnRef>
          <a:fillRef idx="0">
            <a:schemeClr val="dk1"/>
          </a:fillRef>
          <a:effectRef idx="0">
            <a:schemeClr val="dk1"/>
          </a:effectRef>
          <a:fontRef idx="minor">
            <a:schemeClr val="tx1"/>
          </a:fontRef>
        </p:style>
      </p:cxnSp>
      <p:sp>
        <p:nvSpPr>
          <p:cNvPr id="69" name="TextBox 68">
            <a:extLst>
              <a:ext uri="{FF2B5EF4-FFF2-40B4-BE49-F238E27FC236}">
                <a16:creationId xmlns:a16="http://schemas.microsoft.com/office/drawing/2014/main" id="{340E3DC3-71C1-41B3-AADA-CB0FA19221EB}"/>
              </a:ext>
            </a:extLst>
          </p:cNvPr>
          <p:cNvSpPr txBox="1"/>
          <p:nvPr/>
        </p:nvSpPr>
        <p:spPr>
          <a:xfrm>
            <a:off x="80650" y="3303392"/>
            <a:ext cx="1320564" cy="830997"/>
          </a:xfrm>
          <a:prstGeom prst="rect">
            <a:avLst/>
          </a:prstGeom>
          <a:noFill/>
        </p:spPr>
        <p:txBody>
          <a:bodyPr wrap="square" rtlCol="0">
            <a:spAutoFit/>
          </a:bodyPr>
          <a:lstStyle/>
          <a:p>
            <a:r>
              <a:rPr lang="en-US" sz="4800" dirty="0">
                <a:solidFill>
                  <a:srgbClr val="C00000"/>
                </a:solidFill>
              </a:rPr>
              <a:t> </a:t>
            </a:r>
            <a:r>
              <a:rPr lang="en-US" sz="4400" b="1" dirty="0">
                <a:ln w="9525">
                  <a:solidFill>
                    <a:schemeClr val="bg1"/>
                  </a:solidFill>
                  <a:prstDash val="solid"/>
                </a:ln>
                <a:solidFill>
                  <a:srgbClr val="000000"/>
                </a:solidFill>
                <a:effectLst>
                  <a:outerShdw blurRad="12700" dist="38100" dir="2700000" algn="tl" rotWithShape="0">
                    <a:schemeClr val="bg1">
                      <a:lumMod val="50000"/>
                    </a:schemeClr>
                  </a:outerShdw>
                </a:effectLst>
              </a:rPr>
              <a:t>02</a:t>
            </a:r>
            <a:endParaRPr lang="en-US" sz="4800" b="1" dirty="0">
              <a:solidFill>
                <a:srgbClr val="000000"/>
              </a:solidFill>
            </a:endParaRPr>
          </a:p>
        </p:txBody>
      </p:sp>
      <p:sp>
        <p:nvSpPr>
          <p:cNvPr id="70" name="TextBox 69">
            <a:extLst>
              <a:ext uri="{FF2B5EF4-FFF2-40B4-BE49-F238E27FC236}">
                <a16:creationId xmlns:a16="http://schemas.microsoft.com/office/drawing/2014/main" id="{97630082-F87B-41A7-819F-17D0A62F28E5}"/>
              </a:ext>
            </a:extLst>
          </p:cNvPr>
          <p:cNvSpPr txBox="1"/>
          <p:nvPr/>
        </p:nvSpPr>
        <p:spPr>
          <a:xfrm>
            <a:off x="1084540" y="3312519"/>
            <a:ext cx="2962134" cy="523220"/>
          </a:xfrm>
          <a:prstGeom prst="rect">
            <a:avLst/>
          </a:prstGeom>
          <a:noFill/>
        </p:spPr>
        <p:txBody>
          <a:bodyPr wrap="square" rtlCol="0">
            <a:spAutoFit/>
          </a:bodyPr>
          <a:lstStyle/>
          <a:p>
            <a:r>
              <a:rPr lang="en-US" sz="2800" b="1" dirty="0">
                <a:solidFill>
                  <a:srgbClr val="000000"/>
                </a:solidFill>
                <a:effectLst>
                  <a:outerShdw blurRad="63500" sx="102000" sy="102000" algn="ctr" rotWithShape="0">
                    <a:prstClr val="black">
                      <a:alpha val="40000"/>
                    </a:prstClr>
                  </a:outerShdw>
                </a:effectLst>
                <a:latin typeface="Times New Roman" panose="02020603050405020304" pitchFamily="18" charset="0"/>
                <a:cs typeface="Times New Roman" panose="02020603050405020304" pitchFamily="18" charset="0"/>
              </a:rPr>
              <a:t>ROUTE &amp; TIME</a:t>
            </a:r>
          </a:p>
        </p:txBody>
      </p:sp>
      <p:cxnSp>
        <p:nvCxnSpPr>
          <p:cNvPr id="71" name="Straight Connector 70">
            <a:extLst>
              <a:ext uri="{FF2B5EF4-FFF2-40B4-BE49-F238E27FC236}">
                <a16:creationId xmlns:a16="http://schemas.microsoft.com/office/drawing/2014/main" id="{188C86BE-1325-44C1-9553-E8F666362E8D}"/>
              </a:ext>
            </a:extLst>
          </p:cNvPr>
          <p:cNvCxnSpPr/>
          <p:nvPr/>
        </p:nvCxnSpPr>
        <p:spPr>
          <a:xfrm>
            <a:off x="1080349" y="3387518"/>
            <a:ext cx="0" cy="830997"/>
          </a:xfrm>
          <a:prstGeom prst="line">
            <a:avLst/>
          </a:prstGeom>
          <a:ln w="57150">
            <a:solidFill>
              <a:srgbClr val="000000"/>
            </a:solidFill>
          </a:ln>
        </p:spPr>
        <p:style>
          <a:lnRef idx="1">
            <a:schemeClr val="dk1"/>
          </a:lnRef>
          <a:fillRef idx="0">
            <a:schemeClr val="dk1"/>
          </a:fillRef>
          <a:effectRef idx="0">
            <a:schemeClr val="dk1"/>
          </a:effectRef>
          <a:fontRef idx="minor">
            <a:schemeClr val="tx1"/>
          </a:fontRef>
        </p:style>
      </p:cxnSp>
      <p:sp>
        <p:nvSpPr>
          <p:cNvPr id="72" name="TextBox 71">
            <a:extLst>
              <a:ext uri="{FF2B5EF4-FFF2-40B4-BE49-F238E27FC236}">
                <a16:creationId xmlns:a16="http://schemas.microsoft.com/office/drawing/2014/main" id="{2FA7C78C-D788-42AF-BC25-A701B95550CC}"/>
              </a:ext>
            </a:extLst>
          </p:cNvPr>
          <p:cNvSpPr txBox="1"/>
          <p:nvPr/>
        </p:nvSpPr>
        <p:spPr>
          <a:xfrm>
            <a:off x="7518030" y="2502514"/>
            <a:ext cx="1320564" cy="830997"/>
          </a:xfrm>
          <a:prstGeom prst="rect">
            <a:avLst/>
          </a:prstGeom>
          <a:noFill/>
        </p:spPr>
        <p:txBody>
          <a:bodyPr wrap="square" rtlCol="0">
            <a:spAutoFit/>
          </a:bodyPr>
          <a:lstStyle/>
          <a:p>
            <a:r>
              <a:rPr lang="en-US" sz="4800" dirty="0">
                <a:solidFill>
                  <a:srgbClr val="3303FD"/>
                </a:solidFill>
              </a:rPr>
              <a:t> </a:t>
            </a:r>
            <a:r>
              <a:rPr lang="en-US" sz="4400" b="1" dirty="0">
                <a:ln w="9525">
                  <a:solidFill>
                    <a:schemeClr val="bg1"/>
                  </a:solidFill>
                  <a:prstDash val="solid"/>
                </a:ln>
                <a:solidFill>
                  <a:srgbClr val="3303FD"/>
                </a:solidFill>
                <a:effectLst>
                  <a:outerShdw blurRad="12700" dist="38100" dir="2700000" algn="tl" rotWithShape="0">
                    <a:schemeClr val="bg1">
                      <a:lumMod val="50000"/>
                    </a:schemeClr>
                  </a:outerShdw>
                </a:effectLst>
              </a:rPr>
              <a:t>03</a:t>
            </a:r>
            <a:endParaRPr lang="en-US" sz="4800" b="1" dirty="0">
              <a:solidFill>
                <a:srgbClr val="3303FD"/>
              </a:solidFill>
            </a:endParaRPr>
          </a:p>
        </p:txBody>
      </p:sp>
      <p:sp>
        <p:nvSpPr>
          <p:cNvPr id="73" name="TextBox 72">
            <a:extLst>
              <a:ext uri="{FF2B5EF4-FFF2-40B4-BE49-F238E27FC236}">
                <a16:creationId xmlns:a16="http://schemas.microsoft.com/office/drawing/2014/main" id="{1644FED0-A805-44A7-A3B1-B5B0690E8BB1}"/>
              </a:ext>
            </a:extLst>
          </p:cNvPr>
          <p:cNvSpPr txBox="1"/>
          <p:nvPr/>
        </p:nvSpPr>
        <p:spPr>
          <a:xfrm>
            <a:off x="8521920" y="2511641"/>
            <a:ext cx="2058188" cy="523220"/>
          </a:xfrm>
          <a:prstGeom prst="rect">
            <a:avLst/>
          </a:prstGeom>
          <a:noFill/>
        </p:spPr>
        <p:txBody>
          <a:bodyPr wrap="square" rtlCol="0">
            <a:spAutoFit/>
          </a:bodyPr>
          <a:lstStyle/>
          <a:p>
            <a:r>
              <a:rPr lang="en-US" sz="2800" b="1" dirty="0">
                <a:solidFill>
                  <a:srgbClr val="3303FD"/>
                </a:solidFill>
                <a:effectLst>
                  <a:outerShdw blurRad="63500" sx="102000" sy="102000" algn="ctr" rotWithShape="0">
                    <a:prstClr val="black">
                      <a:alpha val="40000"/>
                    </a:prstClr>
                  </a:outerShdw>
                </a:effectLst>
                <a:latin typeface="Times New Roman" panose="02020603050405020304" pitchFamily="18" charset="0"/>
                <a:cs typeface="Times New Roman" panose="02020603050405020304" pitchFamily="18" charset="0"/>
              </a:rPr>
              <a:t>PAYMENT</a:t>
            </a:r>
          </a:p>
        </p:txBody>
      </p:sp>
      <p:cxnSp>
        <p:nvCxnSpPr>
          <p:cNvPr id="74" name="Straight Connector 73">
            <a:extLst>
              <a:ext uri="{FF2B5EF4-FFF2-40B4-BE49-F238E27FC236}">
                <a16:creationId xmlns:a16="http://schemas.microsoft.com/office/drawing/2014/main" id="{9EE4BE23-A43E-4781-A23F-EC9106078EC3}"/>
              </a:ext>
            </a:extLst>
          </p:cNvPr>
          <p:cNvCxnSpPr/>
          <p:nvPr/>
        </p:nvCxnSpPr>
        <p:spPr>
          <a:xfrm>
            <a:off x="8517729" y="2586640"/>
            <a:ext cx="0" cy="830997"/>
          </a:xfrm>
          <a:prstGeom prst="line">
            <a:avLst/>
          </a:prstGeom>
          <a:ln w="57150">
            <a:solidFill>
              <a:srgbClr val="3303FD"/>
            </a:solidFill>
          </a:ln>
        </p:spPr>
        <p:style>
          <a:lnRef idx="1">
            <a:schemeClr val="dk1"/>
          </a:lnRef>
          <a:fillRef idx="0">
            <a:schemeClr val="dk1"/>
          </a:fillRef>
          <a:effectRef idx="0">
            <a:schemeClr val="dk1"/>
          </a:effectRef>
          <a:fontRef idx="minor">
            <a:schemeClr val="tx1"/>
          </a:fontRef>
        </p:style>
      </p:cxnSp>
      <p:sp>
        <p:nvSpPr>
          <p:cNvPr id="75" name="TextBox 74">
            <a:extLst>
              <a:ext uri="{FF2B5EF4-FFF2-40B4-BE49-F238E27FC236}">
                <a16:creationId xmlns:a16="http://schemas.microsoft.com/office/drawing/2014/main" id="{3914B26F-25AD-455C-9D97-645591A7701E}"/>
              </a:ext>
            </a:extLst>
          </p:cNvPr>
          <p:cNvSpPr txBox="1"/>
          <p:nvPr/>
        </p:nvSpPr>
        <p:spPr>
          <a:xfrm>
            <a:off x="2981967" y="5318698"/>
            <a:ext cx="1320564" cy="830997"/>
          </a:xfrm>
          <a:prstGeom prst="rect">
            <a:avLst/>
          </a:prstGeom>
          <a:noFill/>
        </p:spPr>
        <p:txBody>
          <a:bodyPr wrap="square" rtlCol="0">
            <a:spAutoFit/>
          </a:bodyPr>
          <a:lstStyle/>
          <a:p>
            <a:r>
              <a:rPr lang="en-US" sz="4800" dirty="0">
                <a:solidFill>
                  <a:srgbClr val="C00000"/>
                </a:solidFill>
              </a:rPr>
              <a:t> </a:t>
            </a:r>
            <a:r>
              <a:rPr lang="en-US" sz="4400" b="1" dirty="0">
                <a:ln w="9525">
                  <a:solidFill>
                    <a:schemeClr val="bg1"/>
                  </a:solidFill>
                  <a:prstDash val="solid"/>
                </a:ln>
                <a:solidFill>
                  <a:srgbClr val="006600"/>
                </a:solidFill>
                <a:effectLst>
                  <a:outerShdw blurRad="12700" dist="38100" dir="2700000" algn="tl" rotWithShape="0">
                    <a:schemeClr val="bg1">
                      <a:lumMod val="50000"/>
                    </a:schemeClr>
                  </a:outerShdw>
                </a:effectLst>
              </a:rPr>
              <a:t>04</a:t>
            </a:r>
            <a:endParaRPr lang="en-US" sz="4800" b="1" dirty="0">
              <a:solidFill>
                <a:srgbClr val="006600"/>
              </a:solidFill>
            </a:endParaRPr>
          </a:p>
        </p:txBody>
      </p:sp>
      <p:sp>
        <p:nvSpPr>
          <p:cNvPr id="76" name="TextBox 75">
            <a:extLst>
              <a:ext uri="{FF2B5EF4-FFF2-40B4-BE49-F238E27FC236}">
                <a16:creationId xmlns:a16="http://schemas.microsoft.com/office/drawing/2014/main" id="{BB9EF487-A4A0-45C9-B5B2-CD3229B439A6}"/>
              </a:ext>
            </a:extLst>
          </p:cNvPr>
          <p:cNvSpPr txBox="1"/>
          <p:nvPr/>
        </p:nvSpPr>
        <p:spPr>
          <a:xfrm>
            <a:off x="3985857" y="5327825"/>
            <a:ext cx="1847977" cy="523220"/>
          </a:xfrm>
          <a:prstGeom prst="rect">
            <a:avLst/>
          </a:prstGeom>
          <a:noFill/>
        </p:spPr>
        <p:txBody>
          <a:bodyPr wrap="square" rtlCol="0">
            <a:spAutoFit/>
          </a:bodyPr>
          <a:lstStyle/>
          <a:p>
            <a:r>
              <a:rPr lang="en-US" sz="2800" b="1" dirty="0">
                <a:solidFill>
                  <a:srgbClr val="006600"/>
                </a:solidFill>
                <a:effectLst>
                  <a:outerShdw blurRad="63500" sx="102000" sy="102000" algn="ctr" rotWithShape="0">
                    <a:prstClr val="black">
                      <a:alpha val="40000"/>
                    </a:prstClr>
                  </a:outerShdw>
                </a:effectLst>
                <a:latin typeface="Times New Roman" panose="02020603050405020304" pitchFamily="18" charset="0"/>
                <a:cs typeface="Times New Roman" panose="02020603050405020304" pitchFamily="18" charset="0"/>
              </a:rPr>
              <a:t>TICKET</a:t>
            </a:r>
          </a:p>
        </p:txBody>
      </p:sp>
      <p:cxnSp>
        <p:nvCxnSpPr>
          <p:cNvPr id="77" name="Straight Connector 76">
            <a:extLst>
              <a:ext uri="{FF2B5EF4-FFF2-40B4-BE49-F238E27FC236}">
                <a16:creationId xmlns:a16="http://schemas.microsoft.com/office/drawing/2014/main" id="{9E4A361F-3D27-4E1D-8816-31D10642169C}"/>
              </a:ext>
            </a:extLst>
          </p:cNvPr>
          <p:cNvCxnSpPr/>
          <p:nvPr/>
        </p:nvCxnSpPr>
        <p:spPr>
          <a:xfrm>
            <a:off x="3981666" y="5402824"/>
            <a:ext cx="0" cy="830997"/>
          </a:xfrm>
          <a:prstGeom prst="line">
            <a:avLst/>
          </a:prstGeom>
          <a:ln w="57150">
            <a:solidFill>
              <a:srgbClr val="006600"/>
            </a:solidFill>
          </a:ln>
        </p:spPr>
        <p:style>
          <a:lnRef idx="1">
            <a:schemeClr val="dk1"/>
          </a:lnRef>
          <a:fillRef idx="0">
            <a:schemeClr val="dk1"/>
          </a:fillRef>
          <a:effectRef idx="0">
            <a:schemeClr val="dk1"/>
          </a:effectRef>
          <a:fontRef idx="minor">
            <a:schemeClr val="tx1"/>
          </a:fontRef>
        </p:style>
      </p:cxnSp>
      <p:sp>
        <p:nvSpPr>
          <p:cNvPr id="57" name="TextBox 56">
            <a:extLst>
              <a:ext uri="{FF2B5EF4-FFF2-40B4-BE49-F238E27FC236}">
                <a16:creationId xmlns:a16="http://schemas.microsoft.com/office/drawing/2014/main" id="{B927766F-B805-4D11-87D9-DCB74E08B5DA}"/>
              </a:ext>
            </a:extLst>
          </p:cNvPr>
          <p:cNvSpPr txBox="1"/>
          <p:nvPr/>
        </p:nvSpPr>
        <p:spPr>
          <a:xfrm>
            <a:off x="6599325" y="1106683"/>
            <a:ext cx="3115234"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At first, the user has to login to get the ticket.</a:t>
            </a:r>
          </a:p>
        </p:txBody>
      </p:sp>
      <p:sp>
        <p:nvSpPr>
          <p:cNvPr id="79" name="TextBox 78">
            <a:extLst>
              <a:ext uri="{FF2B5EF4-FFF2-40B4-BE49-F238E27FC236}">
                <a16:creationId xmlns:a16="http://schemas.microsoft.com/office/drawing/2014/main" id="{368623B8-4FDF-4B88-B4BE-CA8EA3497623}"/>
              </a:ext>
            </a:extLst>
          </p:cNvPr>
          <p:cNvSpPr txBox="1"/>
          <p:nvPr/>
        </p:nvSpPr>
        <p:spPr>
          <a:xfrm>
            <a:off x="1165243" y="3746870"/>
            <a:ext cx="2801557"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Then, the user can select the  route/destination and time.</a:t>
            </a:r>
          </a:p>
        </p:txBody>
      </p:sp>
      <p:sp>
        <p:nvSpPr>
          <p:cNvPr id="80" name="TextBox 79">
            <a:extLst>
              <a:ext uri="{FF2B5EF4-FFF2-40B4-BE49-F238E27FC236}">
                <a16:creationId xmlns:a16="http://schemas.microsoft.com/office/drawing/2014/main" id="{4ACA9D9D-5269-4F4D-9CA2-0F1CB664FA71}"/>
              </a:ext>
            </a:extLst>
          </p:cNvPr>
          <p:cNvSpPr txBox="1"/>
          <p:nvPr/>
        </p:nvSpPr>
        <p:spPr>
          <a:xfrm>
            <a:off x="8521919" y="2965091"/>
            <a:ext cx="2661083"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Now, come to the payment option. The user pay for his/her ticket.</a:t>
            </a:r>
          </a:p>
        </p:txBody>
      </p:sp>
      <p:sp>
        <p:nvSpPr>
          <p:cNvPr id="81" name="TextBox 80">
            <a:extLst>
              <a:ext uri="{FF2B5EF4-FFF2-40B4-BE49-F238E27FC236}">
                <a16:creationId xmlns:a16="http://schemas.microsoft.com/office/drawing/2014/main" id="{C2D4C0B2-71A6-42EC-828A-491EE547073A}"/>
              </a:ext>
            </a:extLst>
          </p:cNvPr>
          <p:cNvSpPr txBox="1"/>
          <p:nvPr/>
        </p:nvSpPr>
        <p:spPr>
          <a:xfrm>
            <a:off x="4037345" y="5762806"/>
            <a:ext cx="2214414"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At last, the user get the ticket and he/she waiting for the Bus.</a:t>
            </a:r>
          </a:p>
        </p:txBody>
      </p:sp>
      <p:sp>
        <p:nvSpPr>
          <p:cNvPr id="58" name="TextBox 57">
            <a:extLst>
              <a:ext uri="{FF2B5EF4-FFF2-40B4-BE49-F238E27FC236}">
                <a16:creationId xmlns:a16="http://schemas.microsoft.com/office/drawing/2014/main" id="{BD959835-AEC5-4E6B-869A-B5E0601A47F9}"/>
              </a:ext>
            </a:extLst>
          </p:cNvPr>
          <p:cNvSpPr txBox="1"/>
          <p:nvPr/>
        </p:nvSpPr>
        <p:spPr>
          <a:xfrm>
            <a:off x="0" y="-328"/>
            <a:ext cx="12192000" cy="584775"/>
          </a:xfrm>
          <a:prstGeom prst="rect">
            <a:avLst/>
          </a:prstGeom>
          <a:noFill/>
        </p:spPr>
        <p:txBody>
          <a:bodyPr wrap="square" rtlCol="0">
            <a:spAutoFit/>
          </a:bodyPr>
          <a:lstStyle/>
          <a:p>
            <a:pPr algn="ctr"/>
            <a:r>
              <a:rPr lang="en-US" sz="3200" b="1" u="sng" dirty="0">
                <a:latin typeface="Times New Roman" panose="02020603050405020304" pitchFamily="18" charset="0"/>
                <a:cs typeface="Times New Roman" panose="02020603050405020304" pitchFamily="18" charset="0"/>
              </a:rPr>
              <a:t>USER PANNEL:</a:t>
            </a:r>
          </a:p>
        </p:txBody>
      </p:sp>
      <p:pic>
        <p:nvPicPr>
          <p:cNvPr id="82" name="Picture 81">
            <a:extLst>
              <a:ext uri="{FF2B5EF4-FFF2-40B4-BE49-F238E27FC236}">
                <a16:creationId xmlns:a16="http://schemas.microsoft.com/office/drawing/2014/main" id="{AA11CDB3-8074-4525-B133-B3AB7E9F753C}"/>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10033320" y="5698678"/>
            <a:ext cx="1965850" cy="1009546"/>
          </a:xfrm>
          <a:prstGeom prst="rect">
            <a:avLst/>
          </a:prstGeom>
        </p:spPr>
      </p:pic>
    </p:spTree>
    <p:extLst>
      <p:ext uri="{BB962C8B-B14F-4D97-AF65-F5344CB8AC3E}">
        <p14:creationId xmlns:p14="http://schemas.microsoft.com/office/powerpoint/2010/main" val="89816716"/>
      </p:ext>
    </p:extLst>
  </p:cSld>
  <p:clrMapOvr>
    <a:masterClrMapping/>
  </p:clrMapOvr>
  <mc:AlternateContent xmlns:mc="http://schemas.openxmlformats.org/markup-compatibility/2006" xmlns:p15="http://schemas.microsoft.com/office/powerpoint/2012/main">
    <mc:Choice Requires="p15">
      <p:transition spd="med">
        <p15:prstTrans prst="airplan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fill="hold"/>
                                        <p:tgtEl>
                                          <p:spTgt spid="64"/>
                                        </p:tgtEl>
                                        <p:attrNameLst>
                                          <p:attrName>ppt_x</p:attrName>
                                        </p:attrNameLst>
                                      </p:cBhvr>
                                      <p:tavLst>
                                        <p:tav tm="0">
                                          <p:val>
                                            <p:strVal val="0-#ppt_w/2"/>
                                          </p:val>
                                        </p:tav>
                                        <p:tav tm="100000">
                                          <p:val>
                                            <p:strVal val="#ppt_x"/>
                                          </p:val>
                                        </p:tav>
                                      </p:tavLst>
                                    </p:anim>
                                    <p:anim calcmode="lin" valueType="num">
                                      <p:cBhvr additive="base">
                                        <p:cTn id="8" dur="500" fill="hold"/>
                                        <p:tgtEl>
                                          <p:spTgt spid="6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anim calcmode="lin" valueType="num">
                                      <p:cBhvr additive="base">
                                        <p:cTn id="11" dur="500" fill="hold"/>
                                        <p:tgtEl>
                                          <p:spTgt spid="66"/>
                                        </p:tgtEl>
                                        <p:attrNameLst>
                                          <p:attrName>ppt_x</p:attrName>
                                        </p:attrNameLst>
                                      </p:cBhvr>
                                      <p:tavLst>
                                        <p:tav tm="0">
                                          <p:val>
                                            <p:strVal val="0-#ppt_w/2"/>
                                          </p:val>
                                        </p:tav>
                                        <p:tav tm="100000">
                                          <p:val>
                                            <p:strVal val="#ppt_x"/>
                                          </p:val>
                                        </p:tav>
                                      </p:tavLst>
                                    </p:anim>
                                    <p:anim calcmode="lin" valueType="num">
                                      <p:cBhvr additive="base">
                                        <p:cTn id="12" dur="500" fill="hold"/>
                                        <p:tgtEl>
                                          <p:spTgt spid="66"/>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51"/>
                                        </p:tgtEl>
                                        <p:attrNameLst>
                                          <p:attrName>style.visibility</p:attrName>
                                        </p:attrNameLst>
                                      </p:cBhvr>
                                      <p:to>
                                        <p:strVal val="visible"/>
                                      </p:to>
                                    </p:set>
                                    <p:anim calcmode="lin" valueType="num">
                                      <p:cBhvr additive="base">
                                        <p:cTn id="15" dur="500" fill="hold"/>
                                        <p:tgtEl>
                                          <p:spTgt spid="51"/>
                                        </p:tgtEl>
                                        <p:attrNameLst>
                                          <p:attrName>ppt_x</p:attrName>
                                        </p:attrNameLst>
                                      </p:cBhvr>
                                      <p:tavLst>
                                        <p:tav tm="0">
                                          <p:val>
                                            <p:strVal val="0-#ppt_w/2"/>
                                          </p:val>
                                        </p:tav>
                                        <p:tav tm="100000">
                                          <p:val>
                                            <p:strVal val="#ppt_x"/>
                                          </p:val>
                                        </p:tav>
                                      </p:tavLst>
                                    </p:anim>
                                    <p:anim calcmode="lin" valueType="num">
                                      <p:cBhvr additive="base">
                                        <p:cTn id="16" dur="500" fill="hold"/>
                                        <p:tgtEl>
                                          <p:spTgt spid="51"/>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61"/>
                                        </p:tgtEl>
                                        <p:attrNameLst>
                                          <p:attrName>style.visibility</p:attrName>
                                        </p:attrNameLst>
                                      </p:cBhvr>
                                      <p:to>
                                        <p:strVal val="visible"/>
                                      </p:to>
                                    </p:set>
                                    <p:anim calcmode="lin" valueType="num">
                                      <p:cBhvr additive="base">
                                        <p:cTn id="19" dur="500" fill="hold"/>
                                        <p:tgtEl>
                                          <p:spTgt spid="61"/>
                                        </p:tgtEl>
                                        <p:attrNameLst>
                                          <p:attrName>ppt_x</p:attrName>
                                        </p:attrNameLst>
                                      </p:cBhvr>
                                      <p:tavLst>
                                        <p:tav tm="0">
                                          <p:val>
                                            <p:strVal val="0-#ppt_w/2"/>
                                          </p:val>
                                        </p:tav>
                                        <p:tav tm="100000">
                                          <p:val>
                                            <p:strVal val="#ppt_x"/>
                                          </p:val>
                                        </p:tav>
                                      </p:tavLst>
                                    </p:anim>
                                    <p:anim calcmode="lin" valueType="num">
                                      <p:cBhvr additive="base">
                                        <p:cTn id="20" dur="500" fill="hold"/>
                                        <p:tgtEl>
                                          <p:spTgt spid="61"/>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100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0-#ppt_w/2"/>
                                          </p:val>
                                        </p:tav>
                                        <p:tav tm="100000">
                                          <p:val>
                                            <p:strVal val="#ppt_x"/>
                                          </p:val>
                                        </p:tav>
                                      </p:tavLst>
                                    </p:anim>
                                    <p:anim calcmode="lin" valueType="num">
                                      <p:cBhvr additive="base">
                                        <p:cTn id="24" dur="500" fill="hold"/>
                                        <p:tgtEl>
                                          <p:spTgt spid="22"/>
                                        </p:tgtEl>
                                        <p:attrNameLst>
                                          <p:attrName>ppt_y</p:attrName>
                                        </p:attrNameLst>
                                      </p:cBhvr>
                                      <p:tavLst>
                                        <p:tav tm="0">
                                          <p:val>
                                            <p:strVal val="#ppt_y"/>
                                          </p:val>
                                        </p:tav>
                                        <p:tav tm="100000">
                                          <p:val>
                                            <p:strVal val="#ppt_y"/>
                                          </p:val>
                                        </p:tav>
                                      </p:tavLst>
                                    </p:anim>
                                  </p:childTnLst>
                                </p:cTn>
                              </p:par>
                              <p:par>
                                <p:cTn id="25" presetID="22" presetClass="entr" presetSubtype="8" fill="hold" grpId="0" nodeType="withEffect">
                                  <p:stCondLst>
                                    <p:cond delay="200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1000"/>
                                        <p:tgtEl>
                                          <p:spTgt spid="3"/>
                                        </p:tgtEl>
                                      </p:cBhvr>
                                    </p:animEffect>
                                  </p:childTnLst>
                                </p:cTn>
                              </p:par>
                              <p:par>
                                <p:cTn id="28" presetID="10" presetClass="entr" presetSubtype="0" fill="hold" nodeType="withEffect">
                                  <p:stCondLst>
                                    <p:cond delay="250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grpId="0" nodeType="withEffect">
                                  <p:stCondLst>
                                    <p:cond delay="300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par>
                                <p:cTn id="34" presetID="10" presetClass="entr" presetSubtype="0" fill="hold" grpId="0" nodeType="withEffect">
                                  <p:stCondLst>
                                    <p:cond delay="4250"/>
                                  </p:stCondLst>
                                  <p:childTnLst>
                                    <p:set>
                                      <p:cBhvr>
                                        <p:cTn id="35" dur="1" fill="hold">
                                          <p:stCondLst>
                                            <p:cond delay="0"/>
                                          </p:stCondLst>
                                        </p:cTn>
                                        <p:tgtEl>
                                          <p:spTgt spid="50"/>
                                        </p:tgtEl>
                                        <p:attrNameLst>
                                          <p:attrName>style.visibility</p:attrName>
                                        </p:attrNameLst>
                                      </p:cBhvr>
                                      <p:to>
                                        <p:strVal val="visible"/>
                                      </p:to>
                                    </p:set>
                                    <p:animEffect transition="in" filter="fade">
                                      <p:cBhvr>
                                        <p:cTn id="36" dur="750"/>
                                        <p:tgtEl>
                                          <p:spTgt spid="50"/>
                                        </p:tgtEl>
                                      </p:cBhvr>
                                    </p:animEffect>
                                  </p:childTnLst>
                                </p:cTn>
                              </p:par>
                              <p:par>
                                <p:cTn id="37" presetID="10" presetClass="entr" presetSubtype="0" fill="hold" grpId="0" nodeType="withEffect">
                                  <p:stCondLst>
                                    <p:cond delay="5000"/>
                                  </p:stCondLst>
                                  <p:childTnLst>
                                    <p:set>
                                      <p:cBhvr>
                                        <p:cTn id="38" dur="1" fill="hold">
                                          <p:stCondLst>
                                            <p:cond delay="0"/>
                                          </p:stCondLst>
                                        </p:cTn>
                                        <p:tgtEl>
                                          <p:spTgt spid="57"/>
                                        </p:tgtEl>
                                        <p:attrNameLst>
                                          <p:attrName>style.visibility</p:attrName>
                                        </p:attrNameLst>
                                      </p:cBhvr>
                                      <p:to>
                                        <p:strVal val="visible"/>
                                      </p:to>
                                    </p:set>
                                    <p:animEffect transition="in" filter="fade">
                                      <p:cBhvr>
                                        <p:cTn id="39" dur="500"/>
                                        <p:tgtEl>
                                          <p:spTgt spid="57"/>
                                        </p:tgtEl>
                                      </p:cBhvr>
                                    </p:animEffect>
                                  </p:childTnLst>
                                </p:cTn>
                              </p:par>
                              <p:par>
                                <p:cTn id="40" presetID="21" presetClass="entr" presetSubtype="1" fill="hold" grpId="0" nodeType="withEffect">
                                  <p:stCondLst>
                                    <p:cond delay="6000"/>
                                  </p:stCondLst>
                                  <p:childTnLst>
                                    <p:set>
                                      <p:cBhvr>
                                        <p:cTn id="41" dur="1" fill="hold">
                                          <p:stCondLst>
                                            <p:cond delay="0"/>
                                          </p:stCondLst>
                                        </p:cTn>
                                        <p:tgtEl>
                                          <p:spTgt spid="5"/>
                                        </p:tgtEl>
                                        <p:attrNameLst>
                                          <p:attrName>style.visibility</p:attrName>
                                        </p:attrNameLst>
                                      </p:cBhvr>
                                      <p:to>
                                        <p:strVal val="visible"/>
                                      </p:to>
                                    </p:set>
                                    <p:animEffect transition="in" filter="wheel(1)">
                                      <p:cBhvr>
                                        <p:cTn id="42" dur="1000"/>
                                        <p:tgtEl>
                                          <p:spTgt spid="5"/>
                                        </p:tgtEl>
                                      </p:cBhvr>
                                    </p:animEffect>
                                  </p:childTnLst>
                                </p:cTn>
                              </p:par>
                              <p:par>
                                <p:cTn id="43" presetID="10" presetClass="entr" presetSubtype="0" fill="hold" nodeType="withEffect">
                                  <p:stCondLst>
                                    <p:cond delay="650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nodeType="withEffect">
                                  <p:stCondLst>
                                    <p:cond delay="650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500"/>
                                        <p:tgtEl>
                                          <p:spTgt spid="35"/>
                                        </p:tgtEl>
                                      </p:cBhvr>
                                    </p:animEffect>
                                  </p:childTnLst>
                                </p:cTn>
                              </p:par>
                              <p:par>
                                <p:cTn id="49" presetID="14" presetClass="entr" presetSubtype="10" fill="hold" grpId="0" nodeType="withEffect">
                                  <p:stCondLst>
                                    <p:cond delay="7000"/>
                                  </p:stCondLst>
                                  <p:childTnLst>
                                    <p:set>
                                      <p:cBhvr>
                                        <p:cTn id="50" dur="1" fill="hold">
                                          <p:stCondLst>
                                            <p:cond delay="0"/>
                                          </p:stCondLst>
                                        </p:cTn>
                                        <p:tgtEl>
                                          <p:spTgt spid="69"/>
                                        </p:tgtEl>
                                        <p:attrNameLst>
                                          <p:attrName>style.visibility</p:attrName>
                                        </p:attrNameLst>
                                      </p:cBhvr>
                                      <p:to>
                                        <p:strVal val="visible"/>
                                      </p:to>
                                    </p:set>
                                    <p:animEffect transition="in" filter="randombar(horizontal)">
                                      <p:cBhvr>
                                        <p:cTn id="51" dur="500"/>
                                        <p:tgtEl>
                                          <p:spTgt spid="69"/>
                                        </p:tgtEl>
                                      </p:cBhvr>
                                    </p:animEffect>
                                  </p:childTnLst>
                                </p:cTn>
                              </p:par>
                              <p:par>
                                <p:cTn id="52" presetID="10" presetClass="entr" presetSubtype="0" fill="hold" grpId="0" nodeType="withEffect">
                                  <p:stCondLst>
                                    <p:cond delay="8000"/>
                                  </p:stCondLst>
                                  <p:childTnLst>
                                    <p:set>
                                      <p:cBhvr>
                                        <p:cTn id="53" dur="1" fill="hold">
                                          <p:stCondLst>
                                            <p:cond delay="0"/>
                                          </p:stCondLst>
                                        </p:cTn>
                                        <p:tgtEl>
                                          <p:spTgt spid="70"/>
                                        </p:tgtEl>
                                        <p:attrNameLst>
                                          <p:attrName>style.visibility</p:attrName>
                                        </p:attrNameLst>
                                      </p:cBhvr>
                                      <p:to>
                                        <p:strVal val="visible"/>
                                      </p:to>
                                    </p:set>
                                    <p:animEffect transition="in" filter="fade">
                                      <p:cBhvr>
                                        <p:cTn id="54" dur="500"/>
                                        <p:tgtEl>
                                          <p:spTgt spid="70"/>
                                        </p:tgtEl>
                                      </p:cBhvr>
                                    </p:animEffect>
                                  </p:childTnLst>
                                </p:cTn>
                              </p:par>
                              <p:par>
                                <p:cTn id="55" presetID="10" presetClass="entr" presetSubtype="0" fill="hold" grpId="0" nodeType="withEffect">
                                  <p:stCondLst>
                                    <p:cond delay="8500"/>
                                  </p:stCondLst>
                                  <p:childTnLst>
                                    <p:set>
                                      <p:cBhvr>
                                        <p:cTn id="56" dur="1" fill="hold">
                                          <p:stCondLst>
                                            <p:cond delay="0"/>
                                          </p:stCondLst>
                                        </p:cTn>
                                        <p:tgtEl>
                                          <p:spTgt spid="79"/>
                                        </p:tgtEl>
                                        <p:attrNameLst>
                                          <p:attrName>style.visibility</p:attrName>
                                        </p:attrNameLst>
                                      </p:cBhvr>
                                      <p:to>
                                        <p:strVal val="visible"/>
                                      </p:to>
                                    </p:set>
                                    <p:animEffect transition="in" filter="fade">
                                      <p:cBhvr>
                                        <p:cTn id="57" dur="500"/>
                                        <p:tgtEl>
                                          <p:spTgt spid="79"/>
                                        </p:tgtEl>
                                      </p:cBhvr>
                                    </p:animEffect>
                                  </p:childTnLst>
                                </p:cTn>
                              </p:par>
                              <p:par>
                                <p:cTn id="58" presetID="22" presetClass="entr" presetSubtype="8" fill="hold" grpId="0" nodeType="withEffect">
                                  <p:stCondLst>
                                    <p:cond delay="9000"/>
                                  </p:stCondLst>
                                  <p:childTnLst>
                                    <p:set>
                                      <p:cBhvr>
                                        <p:cTn id="59" dur="1" fill="hold">
                                          <p:stCondLst>
                                            <p:cond delay="0"/>
                                          </p:stCondLst>
                                        </p:cTn>
                                        <p:tgtEl>
                                          <p:spTgt spid="6"/>
                                        </p:tgtEl>
                                        <p:attrNameLst>
                                          <p:attrName>style.visibility</p:attrName>
                                        </p:attrNameLst>
                                      </p:cBhvr>
                                      <p:to>
                                        <p:strVal val="visible"/>
                                      </p:to>
                                    </p:set>
                                    <p:animEffect transition="in" filter="wipe(left)">
                                      <p:cBhvr>
                                        <p:cTn id="60" dur="1000"/>
                                        <p:tgtEl>
                                          <p:spTgt spid="6"/>
                                        </p:tgtEl>
                                      </p:cBhvr>
                                    </p:animEffect>
                                  </p:childTnLst>
                                </p:cTn>
                              </p:par>
                              <p:par>
                                <p:cTn id="61" presetID="10" presetClass="entr" presetSubtype="0" fill="hold" nodeType="withEffect">
                                  <p:stCondLst>
                                    <p:cond delay="9500"/>
                                  </p:stCondLst>
                                  <p:childTnLst>
                                    <p:set>
                                      <p:cBhvr>
                                        <p:cTn id="62" dur="1" fill="hold">
                                          <p:stCondLst>
                                            <p:cond delay="0"/>
                                          </p:stCondLst>
                                        </p:cTn>
                                        <p:tgtEl>
                                          <p:spTgt spid="1032"/>
                                        </p:tgtEl>
                                        <p:attrNameLst>
                                          <p:attrName>style.visibility</p:attrName>
                                        </p:attrNameLst>
                                      </p:cBhvr>
                                      <p:to>
                                        <p:strVal val="visible"/>
                                      </p:to>
                                    </p:set>
                                    <p:animEffect transition="in" filter="fade">
                                      <p:cBhvr>
                                        <p:cTn id="63" dur="500"/>
                                        <p:tgtEl>
                                          <p:spTgt spid="1032"/>
                                        </p:tgtEl>
                                      </p:cBhvr>
                                    </p:animEffect>
                                  </p:childTnLst>
                                </p:cTn>
                              </p:par>
                              <p:par>
                                <p:cTn id="64" presetID="14" presetClass="entr" presetSubtype="10" fill="hold" grpId="0" nodeType="withEffect">
                                  <p:stCondLst>
                                    <p:cond delay="10000"/>
                                  </p:stCondLst>
                                  <p:childTnLst>
                                    <p:set>
                                      <p:cBhvr>
                                        <p:cTn id="65" dur="1" fill="hold">
                                          <p:stCondLst>
                                            <p:cond delay="0"/>
                                          </p:stCondLst>
                                        </p:cTn>
                                        <p:tgtEl>
                                          <p:spTgt spid="72"/>
                                        </p:tgtEl>
                                        <p:attrNameLst>
                                          <p:attrName>style.visibility</p:attrName>
                                        </p:attrNameLst>
                                      </p:cBhvr>
                                      <p:to>
                                        <p:strVal val="visible"/>
                                      </p:to>
                                    </p:set>
                                    <p:animEffect transition="in" filter="randombar(horizontal)">
                                      <p:cBhvr>
                                        <p:cTn id="66" dur="500"/>
                                        <p:tgtEl>
                                          <p:spTgt spid="72"/>
                                        </p:tgtEl>
                                      </p:cBhvr>
                                    </p:animEffect>
                                  </p:childTnLst>
                                </p:cTn>
                              </p:par>
                              <p:par>
                                <p:cTn id="67" presetID="10" presetClass="entr" presetSubtype="0" fill="hold" nodeType="withEffect">
                                  <p:stCondLst>
                                    <p:cond delay="10500"/>
                                  </p:stCondLst>
                                  <p:childTnLst>
                                    <p:set>
                                      <p:cBhvr>
                                        <p:cTn id="68" dur="1" fill="hold">
                                          <p:stCondLst>
                                            <p:cond delay="0"/>
                                          </p:stCondLst>
                                        </p:cTn>
                                        <p:tgtEl>
                                          <p:spTgt spid="74"/>
                                        </p:tgtEl>
                                        <p:attrNameLst>
                                          <p:attrName>style.visibility</p:attrName>
                                        </p:attrNameLst>
                                      </p:cBhvr>
                                      <p:to>
                                        <p:strVal val="visible"/>
                                      </p:to>
                                    </p:set>
                                    <p:animEffect transition="in" filter="fade">
                                      <p:cBhvr>
                                        <p:cTn id="69" dur="500"/>
                                        <p:tgtEl>
                                          <p:spTgt spid="74"/>
                                        </p:tgtEl>
                                      </p:cBhvr>
                                    </p:animEffect>
                                  </p:childTnLst>
                                </p:cTn>
                              </p:par>
                              <p:par>
                                <p:cTn id="70" presetID="10" presetClass="entr" presetSubtype="0" fill="hold" grpId="0" nodeType="withEffect">
                                  <p:stCondLst>
                                    <p:cond delay="11000"/>
                                  </p:stCondLst>
                                  <p:childTnLst>
                                    <p:set>
                                      <p:cBhvr>
                                        <p:cTn id="71" dur="1" fill="hold">
                                          <p:stCondLst>
                                            <p:cond delay="0"/>
                                          </p:stCondLst>
                                        </p:cTn>
                                        <p:tgtEl>
                                          <p:spTgt spid="73"/>
                                        </p:tgtEl>
                                        <p:attrNameLst>
                                          <p:attrName>style.visibility</p:attrName>
                                        </p:attrNameLst>
                                      </p:cBhvr>
                                      <p:to>
                                        <p:strVal val="visible"/>
                                      </p:to>
                                    </p:set>
                                    <p:animEffect transition="in" filter="fade">
                                      <p:cBhvr>
                                        <p:cTn id="72" dur="500"/>
                                        <p:tgtEl>
                                          <p:spTgt spid="73"/>
                                        </p:tgtEl>
                                      </p:cBhvr>
                                    </p:animEffect>
                                  </p:childTnLst>
                                </p:cTn>
                              </p:par>
                              <p:par>
                                <p:cTn id="73" presetID="10" presetClass="entr" presetSubtype="0" fill="hold" grpId="0" nodeType="withEffect">
                                  <p:stCondLst>
                                    <p:cond delay="11500"/>
                                  </p:stCondLst>
                                  <p:childTnLst>
                                    <p:set>
                                      <p:cBhvr>
                                        <p:cTn id="74" dur="1" fill="hold">
                                          <p:stCondLst>
                                            <p:cond delay="0"/>
                                          </p:stCondLst>
                                        </p:cTn>
                                        <p:tgtEl>
                                          <p:spTgt spid="80"/>
                                        </p:tgtEl>
                                        <p:attrNameLst>
                                          <p:attrName>style.visibility</p:attrName>
                                        </p:attrNameLst>
                                      </p:cBhvr>
                                      <p:to>
                                        <p:strVal val="visible"/>
                                      </p:to>
                                    </p:set>
                                    <p:animEffect transition="in" filter="fade">
                                      <p:cBhvr>
                                        <p:cTn id="75" dur="500"/>
                                        <p:tgtEl>
                                          <p:spTgt spid="80"/>
                                        </p:tgtEl>
                                      </p:cBhvr>
                                    </p:animEffect>
                                  </p:childTnLst>
                                </p:cTn>
                              </p:par>
                              <p:par>
                                <p:cTn id="76" presetID="22" presetClass="entr" presetSubtype="1" fill="hold" grpId="0" nodeType="withEffect">
                                  <p:stCondLst>
                                    <p:cond delay="12000"/>
                                  </p:stCondLst>
                                  <p:childTnLst>
                                    <p:set>
                                      <p:cBhvr>
                                        <p:cTn id="77" dur="1" fill="hold">
                                          <p:stCondLst>
                                            <p:cond delay="0"/>
                                          </p:stCondLst>
                                        </p:cTn>
                                        <p:tgtEl>
                                          <p:spTgt spid="8"/>
                                        </p:tgtEl>
                                        <p:attrNameLst>
                                          <p:attrName>style.visibility</p:attrName>
                                        </p:attrNameLst>
                                      </p:cBhvr>
                                      <p:to>
                                        <p:strVal val="visible"/>
                                      </p:to>
                                    </p:set>
                                    <p:animEffect transition="in" filter="wipe(up)">
                                      <p:cBhvr>
                                        <p:cTn id="78" dur="1000"/>
                                        <p:tgtEl>
                                          <p:spTgt spid="8"/>
                                        </p:tgtEl>
                                      </p:cBhvr>
                                    </p:animEffect>
                                  </p:childTnLst>
                                </p:cTn>
                              </p:par>
                              <p:par>
                                <p:cTn id="79" presetID="10" presetClass="entr" presetSubtype="0" fill="hold" nodeType="withEffect">
                                  <p:stCondLst>
                                    <p:cond delay="12500"/>
                                  </p:stCondLst>
                                  <p:childTnLst>
                                    <p:set>
                                      <p:cBhvr>
                                        <p:cTn id="80" dur="1" fill="hold">
                                          <p:stCondLst>
                                            <p:cond delay="0"/>
                                          </p:stCondLst>
                                        </p:cTn>
                                        <p:tgtEl>
                                          <p:spTgt spid="1036"/>
                                        </p:tgtEl>
                                        <p:attrNameLst>
                                          <p:attrName>style.visibility</p:attrName>
                                        </p:attrNameLst>
                                      </p:cBhvr>
                                      <p:to>
                                        <p:strVal val="visible"/>
                                      </p:to>
                                    </p:set>
                                    <p:animEffect transition="in" filter="fade">
                                      <p:cBhvr>
                                        <p:cTn id="81" dur="500"/>
                                        <p:tgtEl>
                                          <p:spTgt spid="1036"/>
                                        </p:tgtEl>
                                      </p:cBhvr>
                                    </p:animEffect>
                                  </p:childTnLst>
                                </p:cTn>
                              </p:par>
                              <p:par>
                                <p:cTn id="82" presetID="16" presetClass="entr" presetSubtype="37" fill="hold" grpId="0" nodeType="withEffect">
                                  <p:stCondLst>
                                    <p:cond delay="12250"/>
                                  </p:stCondLst>
                                  <p:childTnLst>
                                    <p:set>
                                      <p:cBhvr>
                                        <p:cTn id="83" dur="1" fill="hold">
                                          <p:stCondLst>
                                            <p:cond delay="0"/>
                                          </p:stCondLst>
                                        </p:cTn>
                                        <p:tgtEl>
                                          <p:spTgt spid="21"/>
                                        </p:tgtEl>
                                        <p:attrNameLst>
                                          <p:attrName>style.visibility</p:attrName>
                                        </p:attrNameLst>
                                      </p:cBhvr>
                                      <p:to>
                                        <p:strVal val="visible"/>
                                      </p:to>
                                    </p:set>
                                    <p:animEffect transition="in" filter="barn(outVertical)">
                                      <p:cBhvr>
                                        <p:cTn id="84" dur="500"/>
                                        <p:tgtEl>
                                          <p:spTgt spid="21"/>
                                        </p:tgtEl>
                                      </p:cBhvr>
                                    </p:animEffect>
                                  </p:childTnLst>
                                </p:cTn>
                              </p:par>
                              <p:par>
                                <p:cTn id="85" presetID="14" presetClass="entr" presetSubtype="10" fill="hold" grpId="0" nodeType="withEffect">
                                  <p:stCondLst>
                                    <p:cond delay="13000"/>
                                  </p:stCondLst>
                                  <p:childTnLst>
                                    <p:set>
                                      <p:cBhvr>
                                        <p:cTn id="86" dur="1" fill="hold">
                                          <p:stCondLst>
                                            <p:cond delay="0"/>
                                          </p:stCondLst>
                                        </p:cTn>
                                        <p:tgtEl>
                                          <p:spTgt spid="75"/>
                                        </p:tgtEl>
                                        <p:attrNameLst>
                                          <p:attrName>style.visibility</p:attrName>
                                        </p:attrNameLst>
                                      </p:cBhvr>
                                      <p:to>
                                        <p:strVal val="visible"/>
                                      </p:to>
                                    </p:set>
                                    <p:animEffect transition="in" filter="randombar(horizontal)">
                                      <p:cBhvr>
                                        <p:cTn id="87" dur="500"/>
                                        <p:tgtEl>
                                          <p:spTgt spid="75"/>
                                        </p:tgtEl>
                                      </p:cBhvr>
                                    </p:animEffect>
                                  </p:childTnLst>
                                </p:cTn>
                              </p:par>
                              <p:par>
                                <p:cTn id="88" presetID="10" presetClass="entr" presetSubtype="0" fill="hold" nodeType="withEffect">
                                  <p:stCondLst>
                                    <p:cond delay="13500"/>
                                  </p:stCondLst>
                                  <p:childTnLst>
                                    <p:set>
                                      <p:cBhvr>
                                        <p:cTn id="89" dur="1" fill="hold">
                                          <p:stCondLst>
                                            <p:cond delay="0"/>
                                          </p:stCondLst>
                                        </p:cTn>
                                        <p:tgtEl>
                                          <p:spTgt spid="77"/>
                                        </p:tgtEl>
                                        <p:attrNameLst>
                                          <p:attrName>style.visibility</p:attrName>
                                        </p:attrNameLst>
                                      </p:cBhvr>
                                      <p:to>
                                        <p:strVal val="visible"/>
                                      </p:to>
                                    </p:set>
                                    <p:animEffect transition="in" filter="fade">
                                      <p:cBhvr>
                                        <p:cTn id="90" dur="500"/>
                                        <p:tgtEl>
                                          <p:spTgt spid="77"/>
                                        </p:tgtEl>
                                      </p:cBhvr>
                                    </p:animEffect>
                                  </p:childTnLst>
                                </p:cTn>
                              </p:par>
                              <p:par>
                                <p:cTn id="91" presetID="10" presetClass="entr" presetSubtype="0" fill="hold" grpId="0" nodeType="withEffect">
                                  <p:stCondLst>
                                    <p:cond delay="14000"/>
                                  </p:stCondLst>
                                  <p:childTnLst>
                                    <p:set>
                                      <p:cBhvr>
                                        <p:cTn id="92" dur="1" fill="hold">
                                          <p:stCondLst>
                                            <p:cond delay="0"/>
                                          </p:stCondLst>
                                        </p:cTn>
                                        <p:tgtEl>
                                          <p:spTgt spid="76"/>
                                        </p:tgtEl>
                                        <p:attrNameLst>
                                          <p:attrName>style.visibility</p:attrName>
                                        </p:attrNameLst>
                                      </p:cBhvr>
                                      <p:to>
                                        <p:strVal val="visible"/>
                                      </p:to>
                                    </p:set>
                                    <p:animEffect transition="in" filter="fade">
                                      <p:cBhvr>
                                        <p:cTn id="93" dur="500"/>
                                        <p:tgtEl>
                                          <p:spTgt spid="76"/>
                                        </p:tgtEl>
                                      </p:cBhvr>
                                    </p:animEffect>
                                  </p:childTnLst>
                                </p:cTn>
                              </p:par>
                              <p:par>
                                <p:cTn id="94" presetID="10" presetClass="entr" presetSubtype="0" fill="hold" grpId="0" nodeType="withEffect">
                                  <p:stCondLst>
                                    <p:cond delay="14500"/>
                                  </p:stCondLst>
                                  <p:childTnLst>
                                    <p:set>
                                      <p:cBhvr>
                                        <p:cTn id="95" dur="1" fill="hold">
                                          <p:stCondLst>
                                            <p:cond delay="0"/>
                                          </p:stCondLst>
                                        </p:cTn>
                                        <p:tgtEl>
                                          <p:spTgt spid="81"/>
                                        </p:tgtEl>
                                        <p:attrNameLst>
                                          <p:attrName>style.visibility</p:attrName>
                                        </p:attrNameLst>
                                      </p:cBhvr>
                                      <p:to>
                                        <p:strVal val="visible"/>
                                      </p:to>
                                    </p:set>
                                    <p:animEffect transition="in" filter="fade">
                                      <p:cBhvr>
                                        <p:cTn id="96" dur="500"/>
                                        <p:tgtEl>
                                          <p:spTgt spid="81"/>
                                        </p:tgtEl>
                                      </p:cBhvr>
                                    </p:animEffect>
                                  </p:childTnLst>
                                </p:cTn>
                              </p:par>
                              <p:par>
                                <p:cTn id="97" presetID="10" presetClass="entr" presetSubtype="0" fill="hold" nodeType="withEffect">
                                  <p:stCondLst>
                                    <p:cond delay="3500"/>
                                  </p:stCondLst>
                                  <p:childTnLst>
                                    <p:set>
                                      <p:cBhvr>
                                        <p:cTn id="98" dur="1" fill="hold">
                                          <p:stCondLst>
                                            <p:cond delay="0"/>
                                          </p:stCondLst>
                                        </p:cTn>
                                        <p:tgtEl>
                                          <p:spTgt spid="56"/>
                                        </p:tgtEl>
                                        <p:attrNameLst>
                                          <p:attrName>style.visibility</p:attrName>
                                        </p:attrNameLst>
                                      </p:cBhvr>
                                      <p:to>
                                        <p:strVal val="visible"/>
                                      </p:to>
                                    </p:set>
                                    <p:animEffect transition="in" filter="fade">
                                      <p:cBhvr>
                                        <p:cTn id="99" dur="500"/>
                                        <p:tgtEl>
                                          <p:spTgt spid="56"/>
                                        </p:tgtEl>
                                      </p:cBhvr>
                                    </p:animEffect>
                                  </p:childTnLst>
                                </p:cTn>
                              </p:par>
                              <p:par>
                                <p:cTn id="100" presetID="10" presetClass="entr" presetSubtype="0" fill="hold" nodeType="withEffect">
                                  <p:stCondLst>
                                    <p:cond delay="7500"/>
                                  </p:stCondLst>
                                  <p:childTnLst>
                                    <p:set>
                                      <p:cBhvr>
                                        <p:cTn id="101" dur="1" fill="hold">
                                          <p:stCondLst>
                                            <p:cond delay="0"/>
                                          </p:stCondLst>
                                        </p:cTn>
                                        <p:tgtEl>
                                          <p:spTgt spid="71"/>
                                        </p:tgtEl>
                                        <p:attrNameLst>
                                          <p:attrName>style.visibility</p:attrName>
                                        </p:attrNameLst>
                                      </p:cBhvr>
                                      <p:to>
                                        <p:strVal val="visible"/>
                                      </p:to>
                                    </p:set>
                                    <p:animEffect transition="in" filter="fade">
                                      <p:cBhvr>
                                        <p:cTn id="102" dur="500"/>
                                        <p:tgtEl>
                                          <p:spTgt spid="71"/>
                                        </p:tgtEl>
                                      </p:cBhvr>
                                    </p:animEffect>
                                  </p:childTnLst>
                                </p:cTn>
                              </p:par>
                              <p:par>
                                <p:cTn id="103" presetID="2" presetClass="entr" presetSubtype="8"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anim calcmode="lin" valueType="num">
                                      <p:cBhvr additive="base">
                                        <p:cTn id="105" dur="250" fill="hold"/>
                                        <p:tgtEl>
                                          <p:spTgt spid="58"/>
                                        </p:tgtEl>
                                        <p:attrNameLst>
                                          <p:attrName>ppt_x</p:attrName>
                                        </p:attrNameLst>
                                      </p:cBhvr>
                                      <p:tavLst>
                                        <p:tav tm="0">
                                          <p:val>
                                            <p:strVal val="0-#ppt_w/2"/>
                                          </p:val>
                                        </p:tav>
                                        <p:tav tm="100000">
                                          <p:val>
                                            <p:strVal val="#ppt_x"/>
                                          </p:val>
                                        </p:tav>
                                      </p:tavLst>
                                    </p:anim>
                                    <p:anim calcmode="lin" valueType="num">
                                      <p:cBhvr additive="base">
                                        <p:cTn id="106" dur="250" fill="hold"/>
                                        <p:tgtEl>
                                          <p:spTgt spid="58"/>
                                        </p:tgtEl>
                                        <p:attrNameLst>
                                          <p:attrName>ppt_y</p:attrName>
                                        </p:attrNameLst>
                                      </p:cBhvr>
                                      <p:tavLst>
                                        <p:tav tm="0">
                                          <p:val>
                                            <p:strVal val="#ppt_y"/>
                                          </p:val>
                                        </p:tav>
                                        <p:tav tm="100000">
                                          <p:val>
                                            <p:strVal val="#ppt_y"/>
                                          </p:val>
                                        </p:tav>
                                      </p:tavLst>
                                    </p:anim>
                                  </p:childTnLst>
                                </p:cTn>
                              </p:par>
                              <p:par>
                                <p:cTn id="107" presetID="10" presetClass="entr" presetSubtype="0" fill="hold" nodeType="withEffect">
                                  <p:stCondLst>
                                    <p:cond delay="15000"/>
                                  </p:stCondLst>
                                  <p:childTnLst>
                                    <p:set>
                                      <p:cBhvr>
                                        <p:cTn id="108" dur="1" fill="hold">
                                          <p:stCondLst>
                                            <p:cond delay="0"/>
                                          </p:stCondLst>
                                        </p:cTn>
                                        <p:tgtEl>
                                          <p:spTgt spid="82"/>
                                        </p:tgtEl>
                                        <p:attrNameLst>
                                          <p:attrName>style.visibility</p:attrName>
                                        </p:attrNameLst>
                                      </p:cBhvr>
                                      <p:to>
                                        <p:strVal val="visible"/>
                                      </p:to>
                                    </p:set>
                                    <p:animEffect transition="in" filter="fade">
                                      <p:cBhvr>
                                        <p:cTn id="109" dur="1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8" grpId="0" animBg="1"/>
      <p:bldP spid="21" grpId="0" animBg="1"/>
      <p:bldP spid="22" grpId="0" animBg="1"/>
      <p:bldP spid="48" grpId="0"/>
      <p:bldP spid="50" grpId="0"/>
      <p:bldP spid="69" grpId="0"/>
      <p:bldP spid="70" grpId="0"/>
      <p:bldP spid="72" grpId="0"/>
      <p:bldP spid="73" grpId="0"/>
      <p:bldP spid="75" grpId="0"/>
      <p:bldP spid="76" grpId="0"/>
      <p:bldP spid="57" grpId="0"/>
      <p:bldP spid="79" grpId="0"/>
      <p:bldP spid="80" grpId="0"/>
      <p:bldP spid="81" grpId="0"/>
      <p:bldP spid="5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AD30812-B9E3-43D5-80A2-EE5EAA3A660C}"/>
              </a:ext>
            </a:extLst>
          </p:cNvPr>
          <p:cNvSpPr txBox="1"/>
          <p:nvPr/>
        </p:nvSpPr>
        <p:spPr>
          <a:xfrm>
            <a:off x="0" y="0"/>
            <a:ext cx="12192000" cy="584775"/>
          </a:xfrm>
          <a:prstGeom prst="rect">
            <a:avLst/>
          </a:prstGeom>
          <a:noFill/>
        </p:spPr>
        <p:txBody>
          <a:bodyPr wrap="square" rtlCol="0">
            <a:spAutoFit/>
          </a:bodyPr>
          <a:lstStyle/>
          <a:p>
            <a:pPr algn="ctr"/>
            <a:r>
              <a:rPr lang="en-US" sz="3200" b="1" u="sng" dirty="0">
                <a:latin typeface="Times New Roman" panose="02020603050405020304" pitchFamily="18" charset="0"/>
                <a:cs typeface="Times New Roman" panose="02020603050405020304" pitchFamily="18" charset="0"/>
              </a:rPr>
              <a:t>SUPERVISOR PANNEL:</a:t>
            </a:r>
          </a:p>
        </p:txBody>
      </p:sp>
      <p:sp>
        <p:nvSpPr>
          <p:cNvPr id="6" name="Block Arc 5">
            <a:extLst>
              <a:ext uri="{FF2B5EF4-FFF2-40B4-BE49-F238E27FC236}">
                <a16:creationId xmlns:a16="http://schemas.microsoft.com/office/drawing/2014/main" id="{728E85CA-C183-4171-9F89-DC18047BF9EE}"/>
              </a:ext>
            </a:extLst>
          </p:cNvPr>
          <p:cNvSpPr/>
          <p:nvPr/>
        </p:nvSpPr>
        <p:spPr>
          <a:xfrm rot="10800000">
            <a:off x="1821235" y="2306255"/>
            <a:ext cx="2804160" cy="2804160"/>
          </a:xfrm>
          <a:prstGeom prst="blockArc">
            <a:avLst>
              <a:gd name="adj1" fmla="val 10776047"/>
              <a:gd name="adj2" fmla="val 21564205"/>
              <a:gd name="adj3" fmla="val 15216"/>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Block Arc 6">
            <a:extLst>
              <a:ext uri="{FF2B5EF4-FFF2-40B4-BE49-F238E27FC236}">
                <a16:creationId xmlns:a16="http://schemas.microsoft.com/office/drawing/2014/main" id="{D115C5C1-EC37-4F97-B31B-C9E41B91AA70}"/>
              </a:ext>
            </a:extLst>
          </p:cNvPr>
          <p:cNvSpPr/>
          <p:nvPr/>
        </p:nvSpPr>
        <p:spPr>
          <a:xfrm rot="10800000" flipV="1">
            <a:off x="1821235" y="2306255"/>
            <a:ext cx="2804160" cy="2804160"/>
          </a:xfrm>
          <a:prstGeom prst="blockArc">
            <a:avLst>
              <a:gd name="adj1" fmla="val 10651041"/>
              <a:gd name="adj2" fmla="val 200325"/>
              <a:gd name="adj3" fmla="val 15159"/>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a:extLst>
              <a:ext uri="{FF2B5EF4-FFF2-40B4-BE49-F238E27FC236}">
                <a16:creationId xmlns:a16="http://schemas.microsoft.com/office/drawing/2014/main" id="{1DEBE660-1150-4D2A-ABB1-48445A0C7AD3}"/>
              </a:ext>
            </a:extLst>
          </p:cNvPr>
          <p:cNvSpPr/>
          <p:nvPr/>
        </p:nvSpPr>
        <p:spPr>
          <a:xfrm>
            <a:off x="190753" y="3510215"/>
            <a:ext cx="2575593" cy="42672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289C38-4DCA-4D60-90AB-C047CB934D84}"/>
              </a:ext>
            </a:extLst>
          </p:cNvPr>
          <p:cNvSpPr/>
          <p:nvPr/>
        </p:nvSpPr>
        <p:spPr>
          <a:xfrm>
            <a:off x="3680980" y="3510215"/>
            <a:ext cx="5064444" cy="42672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Block Arc 9">
            <a:extLst>
              <a:ext uri="{FF2B5EF4-FFF2-40B4-BE49-F238E27FC236}">
                <a16:creationId xmlns:a16="http://schemas.microsoft.com/office/drawing/2014/main" id="{CC1E9478-1268-4BBC-B6EE-E33F1461109B}"/>
              </a:ext>
            </a:extLst>
          </p:cNvPr>
          <p:cNvSpPr/>
          <p:nvPr/>
        </p:nvSpPr>
        <p:spPr>
          <a:xfrm rot="10800000">
            <a:off x="7858748" y="2306255"/>
            <a:ext cx="2804160" cy="2804160"/>
          </a:xfrm>
          <a:prstGeom prst="blockArc">
            <a:avLst>
              <a:gd name="adj1" fmla="val 10776047"/>
              <a:gd name="adj2" fmla="val 21564205"/>
              <a:gd name="adj3" fmla="val 15216"/>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Block Arc 10">
            <a:extLst>
              <a:ext uri="{FF2B5EF4-FFF2-40B4-BE49-F238E27FC236}">
                <a16:creationId xmlns:a16="http://schemas.microsoft.com/office/drawing/2014/main" id="{366F2BBE-6584-498C-AE89-A2B3C2C17A78}"/>
              </a:ext>
            </a:extLst>
          </p:cNvPr>
          <p:cNvSpPr/>
          <p:nvPr/>
        </p:nvSpPr>
        <p:spPr>
          <a:xfrm rot="10800000" flipV="1">
            <a:off x="7858748" y="2306255"/>
            <a:ext cx="2804160" cy="2804160"/>
          </a:xfrm>
          <a:prstGeom prst="blockArc">
            <a:avLst>
              <a:gd name="adj1" fmla="val 10651041"/>
              <a:gd name="adj2" fmla="val 200325"/>
              <a:gd name="adj3" fmla="val 15159"/>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a:extLst>
              <a:ext uri="{FF2B5EF4-FFF2-40B4-BE49-F238E27FC236}">
                <a16:creationId xmlns:a16="http://schemas.microsoft.com/office/drawing/2014/main" id="{022ECBA1-2F7D-4BAE-B7D2-2ADCEE3F241A}"/>
              </a:ext>
            </a:extLst>
          </p:cNvPr>
          <p:cNvSpPr/>
          <p:nvPr/>
        </p:nvSpPr>
        <p:spPr>
          <a:xfrm>
            <a:off x="9770420" y="3510215"/>
            <a:ext cx="2230828" cy="426720"/>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37C9BD5-8E09-4FF3-A138-E7ED53A946C7}"/>
              </a:ext>
            </a:extLst>
          </p:cNvPr>
          <p:cNvPicPr>
            <a:picLocks noChangeAspect="1"/>
          </p:cNvPicPr>
          <p:nvPr/>
        </p:nvPicPr>
        <p:blipFill>
          <a:blip r:embed="rId2">
            <a:duotone>
              <a:prstClr val="black"/>
              <a:srgbClr val="C00000">
                <a:tint val="45000"/>
                <a:satMod val="400000"/>
              </a:srgbClr>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772211" y="3221280"/>
            <a:ext cx="908769" cy="715655"/>
          </a:xfrm>
          <a:prstGeom prst="rect">
            <a:avLst/>
          </a:prstGeom>
        </p:spPr>
      </p:pic>
      <p:pic>
        <p:nvPicPr>
          <p:cNvPr id="16" name="Picture 15">
            <a:extLst>
              <a:ext uri="{FF2B5EF4-FFF2-40B4-BE49-F238E27FC236}">
                <a16:creationId xmlns:a16="http://schemas.microsoft.com/office/drawing/2014/main" id="{B2271AF9-E5E6-4283-AD1B-8254BE0186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7930" y="3356546"/>
            <a:ext cx="759983" cy="703578"/>
          </a:xfrm>
          <a:prstGeom prst="rect">
            <a:avLst/>
          </a:prstGeom>
        </p:spPr>
      </p:pic>
      <p:sp>
        <p:nvSpPr>
          <p:cNvPr id="18" name="Rectangle 17">
            <a:extLst>
              <a:ext uri="{FF2B5EF4-FFF2-40B4-BE49-F238E27FC236}">
                <a16:creationId xmlns:a16="http://schemas.microsoft.com/office/drawing/2014/main" id="{D22A5DE2-7276-44CF-83E7-4BD5EA721498}"/>
              </a:ext>
            </a:extLst>
          </p:cNvPr>
          <p:cNvSpPr/>
          <p:nvPr/>
        </p:nvSpPr>
        <p:spPr>
          <a:xfrm>
            <a:off x="190753" y="2986995"/>
            <a:ext cx="1738724" cy="523220"/>
          </a:xfrm>
          <a:prstGeom prst="rect">
            <a:avLst/>
          </a:prstGeom>
        </p:spPr>
        <p:txBody>
          <a:bodyPr wrap="square">
            <a:spAutoFit/>
          </a:bodyPr>
          <a:lstStyle/>
          <a:p>
            <a:r>
              <a:rPr lang="en-US" sz="2800" b="1" dirty="0">
                <a:solidFill>
                  <a:srgbClr val="C00000"/>
                </a:solidFill>
                <a:effectLst>
                  <a:outerShdw blurRad="63500" sx="102000" sy="102000" algn="ctr" rotWithShape="0">
                    <a:prstClr val="black">
                      <a:alpha val="40000"/>
                    </a:prstClr>
                  </a:outerShdw>
                </a:effectLst>
                <a:latin typeface="Times New Roman" panose="02020603050405020304" pitchFamily="18" charset="0"/>
                <a:cs typeface="Times New Roman" panose="02020603050405020304" pitchFamily="18" charset="0"/>
              </a:rPr>
              <a:t>LOGIN </a:t>
            </a:r>
            <a:endParaRPr lang="en-US" dirty="0"/>
          </a:p>
        </p:txBody>
      </p:sp>
      <p:sp>
        <p:nvSpPr>
          <p:cNvPr id="20" name="Rectangle 19">
            <a:extLst>
              <a:ext uri="{FF2B5EF4-FFF2-40B4-BE49-F238E27FC236}">
                <a16:creationId xmlns:a16="http://schemas.microsoft.com/office/drawing/2014/main" id="{0CFB1886-304C-48AC-9D63-9EDE407279CE}"/>
              </a:ext>
            </a:extLst>
          </p:cNvPr>
          <p:cNvSpPr/>
          <p:nvPr/>
        </p:nvSpPr>
        <p:spPr>
          <a:xfrm>
            <a:off x="4625395" y="2986995"/>
            <a:ext cx="3455854" cy="523220"/>
          </a:xfrm>
          <a:prstGeom prst="rect">
            <a:avLst/>
          </a:prstGeom>
        </p:spPr>
        <p:txBody>
          <a:bodyPr wrap="square">
            <a:spAutoFit/>
          </a:bodyPr>
          <a:lstStyle/>
          <a:p>
            <a:r>
              <a:rPr lang="en-US" sz="2800" b="1" dirty="0">
                <a:solidFill>
                  <a:srgbClr val="006600"/>
                </a:solidFill>
                <a:effectLst>
                  <a:outerShdw blurRad="63500" sx="102000" sy="102000" algn="ctr" rotWithShape="0">
                    <a:prstClr val="black">
                      <a:alpha val="40000"/>
                    </a:prstClr>
                  </a:outerShdw>
                </a:effectLst>
                <a:latin typeface="Times New Roman" panose="02020603050405020304" pitchFamily="18" charset="0"/>
                <a:cs typeface="Times New Roman" panose="02020603050405020304" pitchFamily="18" charset="0"/>
              </a:rPr>
              <a:t>CHECK TICKETS</a:t>
            </a:r>
            <a:endParaRPr lang="en-US" dirty="0">
              <a:solidFill>
                <a:srgbClr val="006600"/>
              </a:solidFill>
            </a:endParaRPr>
          </a:p>
        </p:txBody>
      </p:sp>
      <p:pic>
        <p:nvPicPr>
          <p:cNvPr id="21" name="Picture 20">
            <a:extLst>
              <a:ext uri="{FF2B5EF4-FFF2-40B4-BE49-F238E27FC236}">
                <a16:creationId xmlns:a16="http://schemas.microsoft.com/office/drawing/2014/main" id="{132EAA07-66FE-42A8-A376-AD1FD30AE290}"/>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0710905" y="2696652"/>
            <a:ext cx="1290342" cy="799760"/>
          </a:xfrm>
          <a:prstGeom prst="rect">
            <a:avLst/>
          </a:prstGeom>
        </p:spPr>
      </p:pic>
    </p:spTree>
    <p:extLst>
      <p:ext uri="{BB962C8B-B14F-4D97-AF65-F5344CB8AC3E}">
        <p14:creationId xmlns:p14="http://schemas.microsoft.com/office/powerpoint/2010/main" val="3590857012"/>
      </p:ext>
    </p:extLst>
  </p:cSld>
  <p:clrMapOvr>
    <a:masterClrMapping/>
  </p:clrMapOvr>
  <mc:AlternateContent xmlns:mc="http://schemas.openxmlformats.org/markup-compatibility/2006" xmlns:p15="http://schemas.microsoft.com/office/powerpoint/2012/main">
    <mc:Choice Requires="p15">
      <p:transition spd="med">
        <p15:prstTrans prst="peelOff"/>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22" presetClass="entr" presetSubtype="8" fill="hold" grpId="0" nodeType="withEffect">
                                  <p:stCondLst>
                                    <p:cond delay="75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22" presetClass="entr" presetSubtype="8" fill="hold" grpId="0" nodeType="withEffect">
                                  <p:stCondLst>
                                    <p:cond delay="75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par>
                                <p:cTn id="20" presetID="22" presetClass="entr" presetSubtype="8" fill="hold" grpId="0" nodeType="withEffect">
                                  <p:stCondLst>
                                    <p:cond delay="125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250"/>
                                        <p:tgtEl>
                                          <p:spTgt spid="9"/>
                                        </p:tgtEl>
                                      </p:cBhvr>
                                    </p:animEffect>
                                  </p:childTnLst>
                                </p:cTn>
                              </p:par>
                              <p:par>
                                <p:cTn id="23" presetID="10" presetClass="entr" presetSubtype="0" fill="hold" grpId="0" nodeType="withEffect">
                                  <p:stCondLst>
                                    <p:cond delay="175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250"/>
                                        <p:tgtEl>
                                          <p:spTgt spid="20"/>
                                        </p:tgtEl>
                                      </p:cBhvr>
                                    </p:animEffect>
                                  </p:childTnLst>
                                </p:cTn>
                              </p:par>
                              <p:par>
                                <p:cTn id="26" presetID="22" presetClass="entr" presetSubtype="8" fill="hold" grpId="0" nodeType="withEffect">
                                  <p:stCondLst>
                                    <p:cond delay="250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par>
                                <p:cTn id="29" presetID="22" presetClass="entr" presetSubtype="8" fill="hold" grpId="0" nodeType="withEffect">
                                  <p:stCondLst>
                                    <p:cond delay="250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500"/>
                                        <p:tgtEl>
                                          <p:spTgt spid="10"/>
                                        </p:tgtEl>
                                      </p:cBhvr>
                                    </p:animEffect>
                                  </p:childTnLst>
                                </p:cTn>
                              </p:par>
                              <p:par>
                                <p:cTn id="32" presetID="22" presetClass="entr" presetSubtype="8" fill="hold" grpId="0" nodeType="withEffect">
                                  <p:stCondLst>
                                    <p:cond delay="2500"/>
                                  </p:stCondLst>
                                  <p:childTnLst>
                                    <p:set>
                                      <p:cBhvr>
                                        <p:cTn id="33" dur="1" fill="hold">
                                          <p:stCondLst>
                                            <p:cond delay="0"/>
                                          </p:stCondLst>
                                        </p:cTn>
                                        <p:tgtEl>
                                          <p:spTgt spid="13"/>
                                        </p:tgtEl>
                                        <p:attrNameLst>
                                          <p:attrName>style.visibility</p:attrName>
                                        </p:attrNameLst>
                                      </p:cBhvr>
                                      <p:to>
                                        <p:strVal val="visible"/>
                                      </p:to>
                                    </p:set>
                                    <p:animEffect transition="in" filter="wipe(left)">
                                      <p:cBhvr>
                                        <p:cTn id="34" dur="250"/>
                                        <p:tgtEl>
                                          <p:spTgt spid="13"/>
                                        </p:tgtEl>
                                      </p:cBhvr>
                                    </p:animEffect>
                                  </p:childTnLst>
                                </p:cTn>
                              </p:par>
                              <p:par>
                                <p:cTn id="35" presetID="22" presetClass="entr" presetSubtype="8" fill="hold" nodeType="withEffect">
                                  <p:stCondLst>
                                    <p:cond delay="250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750"/>
                                        <p:tgtEl>
                                          <p:spTgt spid="16"/>
                                        </p:tgtEl>
                                      </p:cBhvr>
                                    </p:animEffect>
                                  </p:childTnLst>
                                </p:cTn>
                              </p:par>
                              <p:par>
                                <p:cTn id="38" presetID="10" presetClass="entr" presetSubtype="0" fill="hold" nodeType="withEffect">
                                  <p:stCondLst>
                                    <p:cond delay="300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3" grpId="0" animBg="1"/>
      <p:bldP spid="18" grpId="0"/>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50ED602A-8DEC-4226-A6E3-3E048CFC1DD5}"/>
              </a:ext>
            </a:extLst>
          </p:cNvPr>
          <p:cNvCxnSpPr>
            <a:cxnSpLocks/>
          </p:cNvCxnSpPr>
          <p:nvPr/>
        </p:nvCxnSpPr>
        <p:spPr>
          <a:xfrm>
            <a:off x="1709326" y="4778716"/>
            <a:ext cx="9399038" cy="0"/>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DA7DDC6-ED33-4426-BBE4-1500541F04FD}"/>
              </a:ext>
            </a:extLst>
          </p:cNvPr>
          <p:cNvCxnSpPr>
            <a:cxnSpLocks/>
            <a:stCxn id="22" idx="3"/>
          </p:cNvCxnSpPr>
          <p:nvPr/>
        </p:nvCxnSpPr>
        <p:spPr>
          <a:xfrm>
            <a:off x="1748657" y="3829863"/>
            <a:ext cx="9340864" cy="3345"/>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9899985-2D06-44CC-869E-5F946B52F5C5}"/>
              </a:ext>
            </a:extLst>
          </p:cNvPr>
          <p:cNvCxnSpPr>
            <a:cxnSpLocks/>
            <a:stCxn id="23" idx="3"/>
          </p:cNvCxnSpPr>
          <p:nvPr/>
        </p:nvCxnSpPr>
        <p:spPr>
          <a:xfrm>
            <a:off x="1684446" y="2881010"/>
            <a:ext cx="9390626" cy="0"/>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7C546C8-61C2-462B-9521-A9CEBE9F55E2}"/>
              </a:ext>
            </a:extLst>
          </p:cNvPr>
          <p:cNvCxnSpPr>
            <a:cxnSpLocks/>
            <a:stCxn id="24" idx="3"/>
          </p:cNvCxnSpPr>
          <p:nvPr/>
        </p:nvCxnSpPr>
        <p:spPr>
          <a:xfrm>
            <a:off x="1709326" y="1928812"/>
            <a:ext cx="9399038" cy="0"/>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D78F9E5-1417-48E2-B162-51909209EAC4}"/>
              </a:ext>
            </a:extLst>
          </p:cNvPr>
          <p:cNvSpPr txBox="1"/>
          <p:nvPr/>
        </p:nvSpPr>
        <p:spPr>
          <a:xfrm>
            <a:off x="0" y="0"/>
            <a:ext cx="12192000" cy="584775"/>
          </a:xfrm>
          <a:prstGeom prst="rect">
            <a:avLst/>
          </a:prstGeom>
          <a:noFill/>
        </p:spPr>
        <p:txBody>
          <a:bodyPr wrap="square" rtlCol="0">
            <a:spAutoFit/>
          </a:bodyPr>
          <a:lstStyle/>
          <a:p>
            <a:pPr algn="ctr"/>
            <a:r>
              <a:rPr lang="en-US" sz="3200" b="1" u="sng" dirty="0">
                <a:latin typeface="Times New Roman" panose="02020603050405020304" pitchFamily="18" charset="0"/>
                <a:cs typeface="Times New Roman" panose="02020603050405020304" pitchFamily="18" charset="0"/>
              </a:rPr>
              <a:t>ADMIN PANNEL:</a:t>
            </a:r>
          </a:p>
        </p:txBody>
      </p:sp>
      <p:sp>
        <p:nvSpPr>
          <p:cNvPr id="12" name="Rectangle 11">
            <a:extLst>
              <a:ext uri="{FF2B5EF4-FFF2-40B4-BE49-F238E27FC236}">
                <a16:creationId xmlns:a16="http://schemas.microsoft.com/office/drawing/2014/main" id="{9E348DFF-6F24-4C25-8575-565AED396FC1}"/>
              </a:ext>
            </a:extLst>
          </p:cNvPr>
          <p:cNvSpPr/>
          <p:nvPr/>
        </p:nvSpPr>
        <p:spPr>
          <a:xfrm>
            <a:off x="2706359" y="1928812"/>
            <a:ext cx="662149" cy="3953196"/>
          </a:xfrm>
          <a:prstGeom prst="rect">
            <a:avLst/>
          </a:prstGeom>
          <a:solidFill>
            <a:schemeClr val="tx1"/>
          </a:solidFill>
          <a:ln w="19050">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525795E-06F5-4E8C-A642-759D6E5EB50D}"/>
              </a:ext>
            </a:extLst>
          </p:cNvPr>
          <p:cNvSpPr/>
          <p:nvPr/>
        </p:nvSpPr>
        <p:spPr>
          <a:xfrm>
            <a:off x="5136906" y="1928812"/>
            <a:ext cx="662149" cy="3953196"/>
          </a:xfrm>
          <a:prstGeom prst="rect">
            <a:avLst/>
          </a:prstGeom>
          <a:solidFill>
            <a:srgbClr val="FF0000"/>
          </a:solidFill>
          <a:ln w="19050">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A035203-3111-4C88-80A1-7C0195FB4256}"/>
              </a:ext>
            </a:extLst>
          </p:cNvPr>
          <p:cNvSpPr/>
          <p:nvPr/>
        </p:nvSpPr>
        <p:spPr>
          <a:xfrm>
            <a:off x="7567453" y="1928812"/>
            <a:ext cx="662149" cy="3978001"/>
          </a:xfrm>
          <a:prstGeom prst="rect">
            <a:avLst/>
          </a:prstGeom>
          <a:solidFill>
            <a:schemeClr val="accent5">
              <a:lumMod val="75000"/>
            </a:schemeClr>
          </a:solidFill>
          <a:ln w="19050">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4961643-9F4F-4592-8864-4F20AA8D1AF9}"/>
              </a:ext>
            </a:extLst>
          </p:cNvPr>
          <p:cNvSpPr/>
          <p:nvPr/>
        </p:nvSpPr>
        <p:spPr>
          <a:xfrm>
            <a:off x="10145006" y="3829863"/>
            <a:ext cx="662149" cy="2066441"/>
          </a:xfrm>
          <a:prstGeom prst="rect">
            <a:avLst/>
          </a:prstGeom>
          <a:solidFill>
            <a:srgbClr val="FFC000"/>
          </a:solidFill>
          <a:ln w="19050">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67D55065-3C3E-4771-AF89-9D3879ADEB32}"/>
              </a:ext>
            </a:extLst>
          </p:cNvPr>
          <p:cNvGrpSpPr/>
          <p:nvPr/>
        </p:nvGrpSpPr>
        <p:grpSpPr>
          <a:xfrm>
            <a:off x="1715919" y="924910"/>
            <a:ext cx="10013626" cy="4981904"/>
            <a:chOff x="1715919" y="924910"/>
            <a:chExt cx="10013626" cy="4981904"/>
          </a:xfrm>
        </p:grpSpPr>
        <p:cxnSp>
          <p:nvCxnSpPr>
            <p:cNvPr id="7" name="Straight Connector 6">
              <a:extLst>
                <a:ext uri="{FF2B5EF4-FFF2-40B4-BE49-F238E27FC236}">
                  <a16:creationId xmlns:a16="http://schemas.microsoft.com/office/drawing/2014/main" id="{AE3A8F49-A1B3-417B-9C3B-E72E87108E03}"/>
                </a:ext>
              </a:extLst>
            </p:cNvPr>
            <p:cNvCxnSpPr>
              <a:cxnSpLocks/>
            </p:cNvCxnSpPr>
            <p:nvPr/>
          </p:nvCxnSpPr>
          <p:spPr>
            <a:xfrm>
              <a:off x="1734207" y="924910"/>
              <a:ext cx="0" cy="4981904"/>
            </a:xfrm>
            <a:prstGeom prst="line">
              <a:avLst/>
            </a:prstGeom>
            <a:ln w="381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AFE4F0A0-7145-4FC4-A3BB-4F93D6B43B82}"/>
                </a:ext>
              </a:extLst>
            </p:cNvPr>
            <p:cNvCxnSpPr>
              <a:cxnSpLocks/>
            </p:cNvCxnSpPr>
            <p:nvPr/>
          </p:nvCxnSpPr>
          <p:spPr>
            <a:xfrm flipH="1" flipV="1">
              <a:off x="1715919" y="5894412"/>
              <a:ext cx="10013626" cy="12402"/>
            </a:xfrm>
            <a:prstGeom prst="line">
              <a:avLst/>
            </a:prstGeom>
            <a:ln w="38100"/>
          </p:spPr>
          <p:style>
            <a:lnRef idx="1">
              <a:schemeClr val="dk1"/>
            </a:lnRef>
            <a:fillRef idx="0">
              <a:schemeClr val="dk1"/>
            </a:fillRef>
            <a:effectRef idx="0">
              <a:schemeClr val="dk1"/>
            </a:effectRef>
            <a:fontRef idx="minor">
              <a:schemeClr val="tx1"/>
            </a:fontRef>
          </p:style>
        </p:cxnSp>
      </p:grpSp>
      <p:sp>
        <p:nvSpPr>
          <p:cNvPr id="17" name="TextBox 16">
            <a:extLst>
              <a:ext uri="{FF2B5EF4-FFF2-40B4-BE49-F238E27FC236}">
                <a16:creationId xmlns:a16="http://schemas.microsoft.com/office/drawing/2014/main" id="{A050ADCD-6172-4655-AFCF-F359A05AF7CC}"/>
              </a:ext>
            </a:extLst>
          </p:cNvPr>
          <p:cNvSpPr txBox="1"/>
          <p:nvPr/>
        </p:nvSpPr>
        <p:spPr>
          <a:xfrm>
            <a:off x="2522483" y="6053959"/>
            <a:ext cx="1240221" cy="369332"/>
          </a:xfrm>
          <a:prstGeom prst="rect">
            <a:avLst/>
          </a:prstGeom>
          <a:noFill/>
        </p:spPr>
        <p:txBody>
          <a:bodyPr wrap="square" rtlCol="0">
            <a:spAutoFit/>
          </a:bodyPr>
          <a:lstStyle/>
          <a:p>
            <a:r>
              <a:rPr lang="en-US" i="1" dirty="0"/>
              <a:t>ROUTE</a:t>
            </a:r>
          </a:p>
        </p:txBody>
      </p:sp>
      <p:sp>
        <p:nvSpPr>
          <p:cNvPr id="18" name="TextBox 17">
            <a:extLst>
              <a:ext uri="{FF2B5EF4-FFF2-40B4-BE49-F238E27FC236}">
                <a16:creationId xmlns:a16="http://schemas.microsoft.com/office/drawing/2014/main" id="{5E0622D9-E60F-486F-85CC-064E023EF070}"/>
              </a:ext>
            </a:extLst>
          </p:cNvPr>
          <p:cNvSpPr txBox="1"/>
          <p:nvPr/>
        </p:nvSpPr>
        <p:spPr>
          <a:xfrm>
            <a:off x="5135332" y="6053959"/>
            <a:ext cx="1240221" cy="369332"/>
          </a:xfrm>
          <a:prstGeom prst="rect">
            <a:avLst/>
          </a:prstGeom>
          <a:noFill/>
        </p:spPr>
        <p:txBody>
          <a:bodyPr wrap="square" rtlCol="0">
            <a:spAutoFit/>
          </a:bodyPr>
          <a:lstStyle/>
          <a:p>
            <a:r>
              <a:rPr lang="en-US" i="1" dirty="0"/>
              <a:t>BUS</a:t>
            </a:r>
          </a:p>
        </p:txBody>
      </p:sp>
      <p:sp>
        <p:nvSpPr>
          <p:cNvPr id="19" name="TextBox 18">
            <a:extLst>
              <a:ext uri="{FF2B5EF4-FFF2-40B4-BE49-F238E27FC236}">
                <a16:creationId xmlns:a16="http://schemas.microsoft.com/office/drawing/2014/main" id="{3BD8147B-6B88-45A0-ABE5-87A925D20C67}"/>
              </a:ext>
            </a:extLst>
          </p:cNvPr>
          <p:cNvSpPr txBox="1"/>
          <p:nvPr/>
        </p:nvSpPr>
        <p:spPr>
          <a:xfrm>
            <a:off x="6988698" y="6053959"/>
            <a:ext cx="1819657" cy="369332"/>
          </a:xfrm>
          <a:prstGeom prst="rect">
            <a:avLst/>
          </a:prstGeom>
          <a:noFill/>
        </p:spPr>
        <p:txBody>
          <a:bodyPr wrap="square" rtlCol="0">
            <a:spAutoFit/>
          </a:bodyPr>
          <a:lstStyle/>
          <a:p>
            <a:r>
              <a:rPr lang="en-US" i="1" dirty="0"/>
              <a:t>SUPERVISOR</a:t>
            </a:r>
          </a:p>
        </p:txBody>
      </p:sp>
      <p:sp>
        <p:nvSpPr>
          <p:cNvPr id="20" name="TextBox 19">
            <a:extLst>
              <a:ext uri="{FF2B5EF4-FFF2-40B4-BE49-F238E27FC236}">
                <a16:creationId xmlns:a16="http://schemas.microsoft.com/office/drawing/2014/main" id="{C24F15C0-016C-4D86-B469-7668EA4322D8}"/>
              </a:ext>
            </a:extLst>
          </p:cNvPr>
          <p:cNvSpPr txBox="1"/>
          <p:nvPr/>
        </p:nvSpPr>
        <p:spPr>
          <a:xfrm>
            <a:off x="10034645" y="6053959"/>
            <a:ext cx="1240221" cy="369332"/>
          </a:xfrm>
          <a:prstGeom prst="rect">
            <a:avLst/>
          </a:prstGeom>
          <a:noFill/>
        </p:spPr>
        <p:txBody>
          <a:bodyPr wrap="square" rtlCol="0">
            <a:spAutoFit/>
          </a:bodyPr>
          <a:lstStyle/>
          <a:p>
            <a:r>
              <a:rPr lang="en-US" i="1" dirty="0"/>
              <a:t>USER</a:t>
            </a:r>
          </a:p>
        </p:txBody>
      </p:sp>
      <p:sp>
        <p:nvSpPr>
          <p:cNvPr id="21" name="TextBox 20">
            <a:extLst>
              <a:ext uri="{FF2B5EF4-FFF2-40B4-BE49-F238E27FC236}">
                <a16:creationId xmlns:a16="http://schemas.microsoft.com/office/drawing/2014/main" id="{B8EDDF4B-5BEB-4393-BBD9-787E4F68BB5D}"/>
              </a:ext>
            </a:extLst>
          </p:cNvPr>
          <p:cNvSpPr txBox="1"/>
          <p:nvPr/>
        </p:nvSpPr>
        <p:spPr>
          <a:xfrm>
            <a:off x="543748" y="4594050"/>
            <a:ext cx="1240221" cy="369332"/>
          </a:xfrm>
          <a:prstGeom prst="rect">
            <a:avLst/>
          </a:prstGeom>
          <a:noFill/>
        </p:spPr>
        <p:txBody>
          <a:bodyPr wrap="square" rtlCol="0">
            <a:spAutoFit/>
          </a:bodyPr>
          <a:lstStyle/>
          <a:p>
            <a:r>
              <a:rPr lang="en-US" i="1" dirty="0"/>
              <a:t>VIEW</a:t>
            </a:r>
          </a:p>
        </p:txBody>
      </p:sp>
      <p:sp>
        <p:nvSpPr>
          <p:cNvPr id="22" name="TextBox 21">
            <a:extLst>
              <a:ext uri="{FF2B5EF4-FFF2-40B4-BE49-F238E27FC236}">
                <a16:creationId xmlns:a16="http://schemas.microsoft.com/office/drawing/2014/main" id="{0933C4A1-0EEB-4B6A-9AF3-104E0117401E}"/>
              </a:ext>
            </a:extLst>
          </p:cNvPr>
          <p:cNvSpPr txBox="1"/>
          <p:nvPr/>
        </p:nvSpPr>
        <p:spPr>
          <a:xfrm>
            <a:off x="508436" y="3645197"/>
            <a:ext cx="1240221" cy="369332"/>
          </a:xfrm>
          <a:prstGeom prst="rect">
            <a:avLst/>
          </a:prstGeom>
          <a:noFill/>
        </p:spPr>
        <p:txBody>
          <a:bodyPr wrap="square" rtlCol="0">
            <a:spAutoFit/>
          </a:bodyPr>
          <a:lstStyle/>
          <a:p>
            <a:r>
              <a:rPr lang="en-US" i="1" dirty="0"/>
              <a:t>DELETE</a:t>
            </a:r>
          </a:p>
        </p:txBody>
      </p:sp>
      <p:sp>
        <p:nvSpPr>
          <p:cNvPr id="23" name="TextBox 22">
            <a:extLst>
              <a:ext uri="{FF2B5EF4-FFF2-40B4-BE49-F238E27FC236}">
                <a16:creationId xmlns:a16="http://schemas.microsoft.com/office/drawing/2014/main" id="{C06064CD-EAE8-44D8-B82C-7DCF698FF594}"/>
              </a:ext>
            </a:extLst>
          </p:cNvPr>
          <p:cNvSpPr txBox="1"/>
          <p:nvPr/>
        </p:nvSpPr>
        <p:spPr>
          <a:xfrm>
            <a:off x="444225" y="2696344"/>
            <a:ext cx="1240221" cy="369332"/>
          </a:xfrm>
          <a:prstGeom prst="rect">
            <a:avLst/>
          </a:prstGeom>
          <a:noFill/>
        </p:spPr>
        <p:txBody>
          <a:bodyPr wrap="square" rtlCol="0">
            <a:spAutoFit/>
          </a:bodyPr>
          <a:lstStyle/>
          <a:p>
            <a:r>
              <a:rPr lang="en-US" i="1" dirty="0"/>
              <a:t>ADD</a:t>
            </a:r>
          </a:p>
        </p:txBody>
      </p:sp>
      <p:sp>
        <p:nvSpPr>
          <p:cNvPr id="24" name="TextBox 23">
            <a:extLst>
              <a:ext uri="{FF2B5EF4-FFF2-40B4-BE49-F238E27FC236}">
                <a16:creationId xmlns:a16="http://schemas.microsoft.com/office/drawing/2014/main" id="{90C39360-0DC1-4C9C-ACE0-9B03F130A769}"/>
              </a:ext>
            </a:extLst>
          </p:cNvPr>
          <p:cNvSpPr txBox="1"/>
          <p:nvPr/>
        </p:nvSpPr>
        <p:spPr>
          <a:xfrm>
            <a:off x="469105" y="1744146"/>
            <a:ext cx="1240221" cy="369332"/>
          </a:xfrm>
          <a:prstGeom prst="rect">
            <a:avLst/>
          </a:prstGeom>
          <a:noFill/>
        </p:spPr>
        <p:txBody>
          <a:bodyPr wrap="square" rtlCol="0">
            <a:spAutoFit/>
          </a:bodyPr>
          <a:lstStyle/>
          <a:p>
            <a:r>
              <a:rPr lang="en-US" i="1" dirty="0"/>
              <a:t>UPDATE</a:t>
            </a:r>
          </a:p>
        </p:txBody>
      </p:sp>
    </p:spTree>
    <p:extLst>
      <p:ext uri="{BB962C8B-B14F-4D97-AF65-F5344CB8AC3E}">
        <p14:creationId xmlns:p14="http://schemas.microsoft.com/office/powerpoint/2010/main" val="3357751770"/>
      </p:ext>
    </p:extLst>
  </p:cSld>
  <p:clrMapOvr>
    <a:masterClrMapping/>
  </p:clrMapOvr>
  <mc:AlternateContent xmlns:mc="http://schemas.openxmlformats.org/markup-compatibility/2006" xmlns:p15="http://schemas.microsoft.com/office/powerpoint/2012/main">
    <mc:Choice Requires="p15">
      <p:transition spd="med">
        <p15:prstTrans prst="peelOff"/>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200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1250"/>
                                        <p:tgtEl>
                                          <p:spTgt spid="12"/>
                                        </p:tgtEl>
                                      </p:cBhvr>
                                    </p:animEffect>
                                  </p:childTnLst>
                                </p:cTn>
                              </p:par>
                              <p:par>
                                <p:cTn id="8" presetID="22" presetClass="entr" presetSubtype="4" fill="hold" grpId="0" nodeType="withEffect">
                                  <p:stCondLst>
                                    <p:cond delay="325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1250"/>
                                        <p:tgtEl>
                                          <p:spTgt spid="13"/>
                                        </p:tgtEl>
                                      </p:cBhvr>
                                    </p:animEffect>
                                  </p:childTnLst>
                                </p:cTn>
                              </p:par>
                              <p:par>
                                <p:cTn id="11" presetID="22" presetClass="entr" presetSubtype="4" fill="hold" grpId="0" nodeType="withEffect">
                                  <p:stCondLst>
                                    <p:cond delay="450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1250"/>
                                        <p:tgtEl>
                                          <p:spTgt spid="14"/>
                                        </p:tgtEl>
                                      </p:cBhvr>
                                    </p:animEffect>
                                  </p:childTnLst>
                                </p:cTn>
                              </p:par>
                              <p:par>
                                <p:cTn id="14" presetID="22" presetClass="entr" presetSubtype="4" fill="hold" grpId="0" nodeType="withEffect">
                                  <p:stCondLst>
                                    <p:cond delay="5500"/>
                                  </p:stCondLst>
                                  <p:childTnLst>
                                    <p:set>
                                      <p:cBhvr>
                                        <p:cTn id="15" dur="1" fill="hold">
                                          <p:stCondLst>
                                            <p:cond delay="0"/>
                                          </p:stCondLst>
                                        </p:cTn>
                                        <p:tgtEl>
                                          <p:spTgt spid="15"/>
                                        </p:tgtEl>
                                        <p:attrNameLst>
                                          <p:attrName>style.visibility</p:attrName>
                                        </p:attrNameLst>
                                      </p:cBhvr>
                                      <p:to>
                                        <p:strVal val="visible"/>
                                      </p:to>
                                    </p:set>
                                    <p:animEffect transition="in" filter="wipe(down)">
                                      <p:cBhvr>
                                        <p:cTn id="16" dur="1250"/>
                                        <p:tgtEl>
                                          <p:spTgt spid="15"/>
                                        </p:tgtEl>
                                      </p:cBhvr>
                                    </p:animEffect>
                                  </p:childTnLst>
                                </p:cTn>
                              </p:par>
                              <p:par>
                                <p:cTn id="17" presetID="2" presetClass="entr" presetSubtype="8"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250" fill="hold"/>
                                        <p:tgtEl>
                                          <p:spTgt spid="2"/>
                                        </p:tgtEl>
                                        <p:attrNameLst>
                                          <p:attrName>ppt_x</p:attrName>
                                        </p:attrNameLst>
                                      </p:cBhvr>
                                      <p:tavLst>
                                        <p:tav tm="0">
                                          <p:val>
                                            <p:strVal val="0-#ppt_w/2"/>
                                          </p:val>
                                        </p:tav>
                                        <p:tav tm="100000">
                                          <p:val>
                                            <p:strVal val="#ppt_x"/>
                                          </p:val>
                                        </p:tav>
                                      </p:tavLst>
                                    </p:anim>
                                    <p:anim calcmode="lin" valueType="num">
                                      <p:cBhvr additive="base">
                                        <p:cTn id="20" dur="250" fill="hold"/>
                                        <p:tgtEl>
                                          <p:spTgt spid="2"/>
                                        </p:tgtEl>
                                        <p:attrNameLst>
                                          <p:attrName>ppt_y</p:attrName>
                                        </p:attrNameLst>
                                      </p:cBhvr>
                                      <p:tavLst>
                                        <p:tav tm="0">
                                          <p:val>
                                            <p:strVal val="#ppt_y"/>
                                          </p:val>
                                        </p:tav>
                                        <p:tav tm="100000">
                                          <p:val>
                                            <p:strVal val="#ppt_y"/>
                                          </p:val>
                                        </p:tav>
                                      </p:tavLst>
                                    </p:anim>
                                  </p:childTnLst>
                                </p:cTn>
                              </p:par>
                              <p:par>
                                <p:cTn id="21" presetID="21" presetClass="entr" presetSubtype="1" fill="hold" nodeType="withEffect">
                                  <p:stCondLst>
                                    <p:cond delay="500"/>
                                  </p:stCondLst>
                                  <p:childTnLst>
                                    <p:set>
                                      <p:cBhvr>
                                        <p:cTn id="22" dur="1" fill="hold">
                                          <p:stCondLst>
                                            <p:cond delay="0"/>
                                          </p:stCondLst>
                                        </p:cTn>
                                        <p:tgtEl>
                                          <p:spTgt spid="39"/>
                                        </p:tgtEl>
                                        <p:attrNameLst>
                                          <p:attrName>style.visibility</p:attrName>
                                        </p:attrNameLst>
                                      </p:cBhvr>
                                      <p:to>
                                        <p:strVal val="visible"/>
                                      </p:to>
                                    </p:set>
                                    <p:animEffect transition="in" filter="wheel(1)">
                                      <p:cBhvr>
                                        <p:cTn id="23" dur="1000"/>
                                        <p:tgtEl>
                                          <p:spTgt spid="39"/>
                                        </p:tgtEl>
                                      </p:cBhvr>
                                    </p:animEffect>
                                  </p:childTnLst>
                                </p:cTn>
                              </p:par>
                              <p:par>
                                <p:cTn id="24" presetID="10" presetClass="entr" presetSubtype="0" fill="hold" grpId="0" nodeType="withEffect">
                                  <p:stCondLst>
                                    <p:cond delay="150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150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p:stCondLst>
                                    <p:cond delay="150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grpId="0" nodeType="withEffect">
                                  <p:stCondLst>
                                    <p:cond delay="150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par>
                                <p:cTn id="36" presetID="10" presetClass="entr" presetSubtype="0" fill="hold" grpId="0" nodeType="withEffect">
                                  <p:stCondLst>
                                    <p:cond delay="150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par>
                                <p:cTn id="39" presetID="10" presetClass="entr" presetSubtype="0" fill="hold" grpId="0" nodeType="withEffect">
                                  <p:stCondLst>
                                    <p:cond delay="150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grpId="0" nodeType="withEffect">
                                  <p:stCondLst>
                                    <p:cond delay="150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par>
                                <p:cTn id="45" presetID="10" presetClass="entr" presetSubtype="0" fill="hold" grpId="0" nodeType="withEffect">
                                  <p:stCondLst>
                                    <p:cond delay="150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nodeType="withEffect">
                                  <p:stCondLst>
                                    <p:cond delay="150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childTnLst>
                                </p:cTn>
                              </p:par>
                              <p:par>
                                <p:cTn id="51" presetID="10" presetClass="entr" presetSubtype="0" fill="hold" nodeType="withEffect">
                                  <p:stCondLst>
                                    <p:cond delay="150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par>
                                <p:cTn id="54" presetID="10" presetClass="entr" presetSubtype="0" fill="hold" nodeType="withEffect">
                                  <p:stCondLst>
                                    <p:cond delay="150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500"/>
                                        <p:tgtEl>
                                          <p:spTgt spid="28"/>
                                        </p:tgtEl>
                                      </p:cBhvr>
                                    </p:animEffect>
                                  </p:childTnLst>
                                </p:cTn>
                              </p:par>
                              <p:par>
                                <p:cTn id="57" presetID="10" presetClass="entr" presetSubtype="0" fill="hold" nodeType="withEffect">
                                  <p:stCondLst>
                                    <p:cond delay="150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7" grpId="0"/>
      <p:bldP spid="18" grpId="0"/>
      <p:bldP spid="19" grpId="0"/>
      <p:bldP spid="20" grpId="0"/>
      <p:bldP spid="21" grpId="0"/>
      <p:bldP spid="22" grpId="0"/>
      <p:bldP spid="23" grpId="0"/>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2C81E73-778D-4027-9DAB-B7932BEDA574}"/>
              </a:ext>
            </a:extLst>
          </p:cNvPr>
          <p:cNvSpPr/>
          <p:nvPr/>
        </p:nvSpPr>
        <p:spPr>
          <a:xfrm>
            <a:off x="0" y="2875002"/>
            <a:ext cx="12192000" cy="1107996"/>
          </a:xfrm>
          <a:prstGeom prst="rect">
            <a:avLst/>
          </a:prstGeom>
        </p:spPr>
        <p:txBody>
          <a:bodyPr wrap="square">
            <a:spAutoFit/>
          </a:bodyPr>
          <a:lstStyle/>
          <a:p>
            <a:pPr lvl="0" algn="ctr"/>
            <a:r>
              <a:rPr lang="en-US" sz="6600" dirty="0">
                <a:gradFill flip="none" rotWithShape="1">
                  <a:gsLst>
                    <a:gs pos="34000">
                      <a:srgbClr val="C00000"/>
                    </a:gs>
                    <a:gs pos="91000">
                      <a:srgbClr val="92278F">
                        <a:lumMod val="45000"/>
                        <a:lumOff val="55000"/>
                      </a:srgbClr>
                    </a:gs>
                    <a:gs pos="56000">
                      <a:srgbClr val="002060">
                        <a:lumMod val="22000"/>
                      </a:srgbClr>
                    </a:gs>
                    <a:gs pos="78000">
                      <a:srgbClr val="00B050"/>
                    </a:gs>
                  </a:gsLst>
                  <a:lin ang="5400000" scaled="1"/>
                  <a:tileRect/>
                </a:gradFill>
                <a:latin typeface="Times New Roman" panose="02020603050405020304" pitchFamily="18" charset="0"/>
                <a:cs typeface="Times New Roman" panose="02020603050405020304" pitchFamily="18" charset="0"/>
              </a:rPr>
              <a:t>SPECIFICATIONS</a:t>
            </a:r>
          </a:p>
        </p:txBody>
      </p:sp>
    </p:spTree>
    <p:extLst>
      <p:ext uri="{BB962C8B-B14F-4D97-AF65-F5344CB8AC3E}">
        <p14:creationId xmlns:p14="http://schemas.microsoft.com/office/powerpoint/2010/main" val="2948048573"/>
      </p:ext>
    </p:extLst>
  </p:cSld>
  <p:clrMapOvr>
    <a:masterClrMapping/>
  </p:clrMapOvr>
  <mc:AlternateContent xmlns:mc="http://schemas.openxmlformats.org/markup-compatibility/2006" xmlns:p15="http://schemas.microsoft.com/office/powerpoint/2012/main">
    <mc:Choice Requires="p15">
      <p:transition spd="med">
        <p15:prstTrans prst="peelOff"/>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D2F382-CFAF-412E-98C7-F302D09E209C}"/>
              </a:ext>
            </a:extLst>
          </p:cNvPr>
          <p:cNvSpPr txBox="1"/>
          <p:nvPr/>
        </p:nvSpPr>
        <p:spPr>
          <a:xfrm>
            <a:off x="0" y="0"/>
            <a:ext cx="12192000" cy="584775"/>
          </a:xfrm>
          <a:prstGeom prst="rect">
            <a:avLst/>
          </a:prstGeom>
          <a:noFill/>
        </p:spPr>
        <p:txBody>
          <a:bodyPr wrap="square" rtlCol="0">
            <a:spAutoFit/>
          </a:bodyPr>
          <a:lstStyle/>
          <a:p>
            <a:pPr algn="ctr"/>
            <a:r>
              <a:rPr lang="en-US" sz="3200" b="1" u="sng" dirty="0">
                <a:latin typeface="Times New Roman" panose="02020603050405020304" pitchFamily="18" charset="0"/>
                <a:cs typeface="Times New Roman" panose="02020603050405020304" pitchFamily="18" charset="0"/>
              </a:rPr>
              <a:t>SOFTWARE SPECIFICATIONS:</a:t>
            </a:r>
          </a:p>
        </p:txBody>
      </p:sp>
      <p:grpSp>
        <p:nvGrpSpPr>
          <p:cNvPr id="23" name="Group 22">
            <a:extLst>
              <a:ext uri="{FF2B5EF4-FFF2-40B4-BE49-F238E27FC236}">
                <a16:creationId xmlns:a16="http://schemas.microsoft.com/office/drawing/2014/main" id="{418087F8-A1BC-4D25-9C14-B247EA443066}"/>
              </a:ext>
            </a:extLst>
          </p:cNvPr>
          <p:cNvGrpSpPr/>
          <p:nvPr/>
        </p:nvGrpSpPr>
        <p:grpSpPr>
          <a:xfrm>
            <a:off x="0" y="717630"/>
            <a:ext cx="12192000" cy="6140370"/>
            <a:chOff x="0" y="717630"/>
            <a:chExt cx="12192000" cy="6140370"/>
          </a:xfrm>
        </p:grpSpPr>
        <p:pic>
          <p:nvPicPr>
            <p:cNvPr id="11" name="Picture 10">
              <a:extLst>
                <a:ext uri="{FF2B5EF4-FFF2-40B4-BE49-F238E27FC236}">
                  <a16:creationId xmlns:a16="http://schemas.microsoft.com/office/drawing/2014/main" id="{64F05E76-96BD-479A-9260-369A8FDBB4F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717630"/>
              <a:ext cx="12192000" cy="6140370"/>
            </a:xfrm>
            <a:prstGeom prst="rect">
              <a:avLst/>
            </a:prstGeom>
          </p:spPr>
        </p:pic>
        <p:sp>
          <p:nvSpPr>
            <p:cNvPr id="18" name="Rectangle 17">
              <a:extLst>
                <a:ext uri="{FF2B5EF4-FFF2-40B4-BE49-F238E27FC236}">
                  <a16:creationId xmlns:a16="http://schemas.microsoft.com/office/drawing/2014/main" id="{546779B0-242F-423E-8EAA-9DEC1F7D2A7B}"/>
                </a:ext>
              </a:extLst>
            </p:cNvPr>
            <p:cNvSpPr/>
            <p:nvPr/>
          </p:nvSpPr>
          <p:spPr>
            <a:xfrm>
              <a:off x="694481" y="1594888"/>
              <a:ext cx="6967960" cy="25923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27184474-115F-41B7-81BF-07AF17A72BB8}"/>
              </a:ext>
            </a:extLst>
          </p:cNvPr>
          <p:cNvSpPr txBox="1"/>
          <p:nvPr/>
        </p:nvSpPr>
        <p:spPr>
          <a:xfrm>
            <a:off x="787079" y="1712872"/>
            <a:ext cx="6875362" cy="415498"/>
          </a:xfrm>
          <a:prstGeom prst="rect">
            <a:avLst/>
          </a:prstGeom>
          <a:noFill/>
        </p:spPr>
        <p:txBody>
          <a:bodyPr wrap="square" rtlCol="0">
            <a:spAutoFit/>
          </a:bodyPr>
          <a:lstStyle/>
          <a:p>
            <a:r>
              <a:rPr lang="pt-BR" sz="2100" b="1" dirty="0">
                <a:solidFill>
                  <a:schemeClr val="bg1"/>
                </a:solidFill>
              </a:rPr>
              <a:t>HTML, CSS, JS editor : Visual Studio Code.</a:t>
            </a:r>
            <a:endParaRPr lang="en-US" sz="2100" b="1" dirty="0">
              <a:solidFill>
                <a:schemeClr val="bg1"/>
              </a:solidFill>
            </a:endParaRPr>
          </a:p>
        </p:txBody>
      </p:sp>
      <p:sp>
        <p:nvSpPr>
          <p:cNvPr id="25" name="TextBox 24">
            <a:extLst>
              <a:ext uri="{FF2B5EF4-FFF2-40B4-BE49-F238E27FC236}">
                <a16:creationId xmlns:a16="http://schemas.microsoft.com/office/drawing/2014/main" id="{6F46FCAA-743E-4265-B76A-1AAB9B02C3C7}"/>
              </a:ext>
            </a:extLst>
          </p:cNvPr>
          <p:cNvSpPr txBox="1"/>
          <p:nvPr/>
        </p:nvSpPr>
        <p:spPr>
          <a:xfrm>
            <a:off x="787079" y="3580066"/>
            <a:ext cx="6875362" cy="415498"/>
          </a:xfrm>
          <a:prstGeom prst="rect">
            <a:avLst/>
          </a:prstGeom>
          <a:noFill/>
        </p:spPr>
        <p:txBody>
          <a:bodyPr wrap="square" rtlCol="0">
            <a:spAutoFit/>
          </a:bodyPr>
          <a:lstStyle/>
          <a:p>
            <a:r>
              <a:rPr lang="en-US" sz="2100" b="1" dirty="0">
                <a:solidFill>
                  <a:schemeClr val="bg1"/>
                </a:solidFill>
              </a:rPr>
              <a:t>Database: </a:t>
            </a:r>
            <a:r>
              <a:rPr lang="en-US" sz="2100" b="1" dirty="0" err="1">
                <a:solidFill>
                  <a:schemeClr val="bg1"/>
                </a:solidFill>
              </a:rPr>
              <a:t>Xampp</a:t>
            </a:r>
            <a:r>
              <a:rPr lang="en-US" sz="2100" b="1" dirty="0">
                <a:solidFill>
                  <a:schemeClr val="bg1"/>
                </a:solidFill>
              </a:rPr>
              <a:t> server, Google sheet.</a:t>
            </a:r>
          </a:p>
        </p:txBody>
      </p:sp>
      <p:sp>
        <p:nvSpPr>
          <p:cNvPr id="26" name="TextBox 25">
            <a:extLst>
              <a:ext uri="{FF2B5EF4-FFF2-40B4-BE49-F238E27FC236}">
                <a16:creationId xmlns:a16="http://schemas.microsoft.com/office/drawing/2014/main" id="{F9268748-F057-48F8-8C56-C745A4D4AA2D}"/>
              </a:ext>
            </a:extLst>
          </p:cNvPr>
          <p:cNvSpPr txBox="1"/>
          <p:nvPr/>
        </p:nvSpPr>
        <p:spPr>
          <a:xfrm>
            <a:off x="787078" y="2966106"/>
            <a:ext cx="6875363" cy="415498"/>
          </a:xfrm>
          <a:prstGeom prst="rect">
            <a:avLst/>
          </a:prstGeom>
          <a:noFill/>
        </p:spPr>
        <p:txBody>
          <a:bodyPr wrap="square" rtlCol="0">
            <a:spAutoFit/>
          </a:bodyPr>
          <a:lstStyle/>
          <a:p>
            <a:r>
              <a:rPr lang="en-US" sz="2100" b="1" dirty="0">
                <a:solidFill>
                  <a:schemeClr val="bg1"/>
                </a:solidFill>
              </a:rPr>
              <a:t>Web browsers: Google Chrome, Microsoft Edge.</a:t>
            </a:r>
          </a:p>
        </p:txBody>
      </p:sp>
      <p:sp>
        <p:nvSpPr>
          <p:cNvPr id="27" name="TextBox 26">
            <a:extLst>
              <a:ext uri="{FF2B5EF4-FFF2-40B4-BE49-F238E27FC236}">
                <a16:creationId xmlns:a16="http://schemas.microsoft.com/office/drawing/2014/main" id="{8796419C-0006-4011-9CDF-E7B70DD7F4E5}"/>
              </a:ext>
            </a:extLst>
          </p:cNvPr>
          <p:cNvSpPr txBox="1"/>
          <p:nvPr/>
        </p:nvSpPr>
        <p:spPr>
          <a:xfrm>
            <a:off x="787079" y="2339489"/>
            <a:ext cx="6875362" cy="415498"/>
          </a:xfrm>
          <a:prstGeom prst="rect">
            <a:avLst/>
          </a:prstGeom>
          <a:noFill/>
        </p:spPr>
        <p:txBody>
          <a:bodyPr wrap="square" rtlCol="0">
            <a:spAutoFit/>
          </a:bodyPr>
          <a:lstStyle/>
          <a:p>
            <a:r>
              <a:rPr lang="en-US" sz="2100" b="1" dirty="0">
                <a:solidFill>
                  <a:schemeClr val="bg1"/>
                </a:solidFill>
              </a:rPr>
              <a:t>Graphics editor: Photoshop.</a:t>
            </a:r>
          </a:p>
        </p:txBody>
      </p:sp>
    </p:spTree>
    <p:extLst>
      <p:ext uri="{BB962C8B-B14F-4D97-AF65-F5344CB8AC3E}">
        <p14:creationId xmlns:p14="http://schemas.microsoft.com/office/powerpoint/2010/main" val="1372831559"/>
      </p:ext>
    </p:extLst>
  </p:cSld>
  <p:clrMapOvr>
    <a:masterClrMapping/>
  </p:clrMapOvr>
  <mc:AlternateContent xmlns:mc="http://schemas.openxmlformats.org/markup-compatibility/2006" xmlns:p15="http://schemas.microsoft.com/office/powerpoint/2012/main">
    <mc:Choice Requires="p15">
      <p:transition spd="med">
        <p15:prstTrans prst="airplan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22" presetClass="entr" presetSubtype="8" fill="hold" nodeType="withEffect">
                                  <p:stCondLst>
                                    <p:cond delay="1000"/>
                                  </p:st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500"/>
                                        <p:tgtEl>
                                          <p:spTgt spid="23"/>
                                        </p:tgtEl>
                                      </p:cBhvr>
                                    </p:animEffect>
                                  </p:childTnLst>
                                </p:cTn>
                              </p:par>
                              <p:par>
                                <p:cTn id="11" presetID="10" presetClass="entr" presetSubtype="0" fill="hold" grpId="0" nodeType="withEffect">
                                  <p:stCondLst>
                                    <p:cond delay="200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275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375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450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4" grpId="0"/>
      <p:bldP spid="25" grpId="0"/>
      <p:bldP spid="26" grpId="0"/>
      <p:bldP spid="2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F9FE442-CA5A-4844-909B-353BF79276AB}"/>
              </a:ext>
            </a:extLst>
          </p:cNvPr>
          <p:cNvSpPr/>
          <p:nvPr/>
        </p:nvSpPr>
        <p:spPr>
          <a:xfrm>
            <a:off x="0" y="2875002"/>
            <a:ext cx="12192000" cy="1107996"/>
          </a:xfrm>
          <a:prstGeom prst="rect">
            <a:avLst/>
          </a:prstGeom>
        </p:spPr>
        <p:txBody>
          <a:bodyPr wrap="square">
            <a:spAutoFit/>
          </a:bodyPr>
          <a:lstStyle/>
          <a:p>
            <a:pPr lvl="0" algn="ctr"/>
            <a:r>
              <a:rPr lang="en-US" sz="6600" dirty="0">
                <a:gradFill flip="none" rotWithShape="1">
                  <a:gsLst>
                    <a:gs pos="34000">
                      <a:srgbClr val="C00000"/>
                    </a:gs>
                    <a:gs pos="91000">
                      <a:srgbClr val="92278F">
                        <a:lumMod val="45000"/>
                        <a:lumOff val="55000"/>
                      </a:srgbClr>
                    </a:gs>
                    <a:gs pos="56000">
                      <a:srgbClr val="002060">
                        <a:lumMod val="22000"/>
                      </a:srgbClr>
                    </a:gs>
                    <a:gs pos="78000">
                      <a:srgbClr val="00B050"/>
                    </a:gs>
                  </a:gsLst>
                  <a:lin ang="5400000" scaled="1"/>
                  <a:tileRect/>
                </a:gradFill>
                <a:latin typeface="Times New Roman" panose="02020603050405020304" pitchFamily="18" charset="0"/>
                <a:cs typeface="Times New Roman" panose="02020603050405020304" pitchFamily="18" charset="0"/>
              </a:rPr>
              <a:t>FUTURE WORK</a:t>
            </a:r>
          </a:p>
        </p:txBody>
      </p:sp>
    </p:spTree>
    <p:extLst>
      <p:ext uri="{BB962C8B-B14F-4D97-AF65-F5344CB8AC3E}">
        <p14:creationId xmlns:p14="http://schemas.microsoft.com/office/powerpoint/2010/main" val="957348413"/>
      </p:ext>
    </p:extLst>
  </p:cSld>
  <p:clrMapOvr>
    <a:masterClrMapping/>
  </p:clrMapOvr>
  <mc:AlternateContent xmlns:mc="http://schemas.openxmlformats.org/markup-compatibility/2006" xmlns:p15="http://schemas.microsoft.com/office/powerpoint/2012/main">
    <mc:Choice Requires="p15">
      <p:transition spd="med">
        <p15:prstTrans prst="peelOff"/>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rapezoid 33">
            <a:extLst>
              <a:ext uri="{FF2B5EF4-FFF2-40B4-BE49-F238E27FC236}">
                <a16:creationId xmlns:a16="http://schemas.microsoft.com/office/drawing/2014/main" id="{2DEBBF9E-15ED-4542-8071-DD9AA1EE3136}"/>
              </a:ext>
            </a:extLst>
          </p:cNvPr>
          <p:cNvSpPr/>
          <p:nvPr/>
        </p:nvSpPr>
        <p:spPr>
          <a:xfrm>
            <a:off x="3266676" y="3047627"/>
            <a:ext cx="2170937" cy="1091897"/>
          </a:xfrm>
          <a:prstGeom prst="trapezoid">
            <a:avLst>
              <a:gd name="adj" fmla="val 45517"/>
            </a:avLst>
          </a:prstGeom>
          <a:gradFill flip="none" rotWithShape="1">
            <a:gsLst>
              <a:gs pos="0">
                <a:srgbClr val="FFC000"/>
              </a:gs>
              <a:gs pos="31000">
                <a:srgbClr val="FFFFFF"/>
              </a:gs>
              <a:gs pos="46000">
                <a:schemeClr val="bg1"/>
              </a:gs>
              <a:gs pos="38000">
                <a:schemeClr val="bg1"/>
              </a:gs>
              <a:gs pos="81000">
                <a:schemeClr val="bg1">
                  <a:alpha val="0"/>
                  <a:lumMod val="0"/>
                  <a:lumOff val="100000"/>
                </a:schemeClr>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rapezoid 32">
            <a:extLst>
              <a:ext uri="{FF2B5EF4-FFF2-40B4-BE49-F238E27FC236}">
                <a16:creationId xmlns:a16="http://schemas.microsoft.com/office/drawing/2014/main" id="{A1121D64-4567-48D8-9196-51833746A33C}"/>
              </a:ext>
            </a:extLst>
          </p:cNvPr>
          <p:cNvSpPr/>
          <p:nvPr/>
        </p:nvSpPr>
        <p:spPr>
          <a:xfrm>
            <a:off x="3266679" y="5152722"/>
            <a:ext cx="2170937" cy="1091897"/>
          </a:xfrm>
          <a:prstGeom prst="trapezoid">
            <a:avLst>
              <a:gd name="adj" fmla="val 45517"/>
            </a:avLst>
          </a:prstGeom>
          <a:gradFill flip="none" rotWithShape="1">
            <a:gsLst>
              <a:gs pos="0">
                <a:srgbClr val="FFC000"/>
              </a:gs>
              <a:gs pos="31000">
                <a:srgbClr val="FFFFFF"/>
              </a:gs>
              <a:gs pos="46000">
                <a:schemeClr val="bg1"/>
              </a:gs>
              <a:gs pos="38000">
                <a:schemeClr val="bg1"/>
              </a:gs>
              <a:gs pos="81000">
                <a:schemeClr val="bg1">
                  <a:alpha val="0"/>
                  <a:lumMod val="0"/>
                  <a:lumOff val="100000"/>
                </a:schemeClr>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rapezoid 31">
            <a:extLst>
              <a:ext uri="{FF2B5EF4-FFF2-40B4-BE49-F238E27FC236}">
                <a16:creationId xmlns:a16="http://schemas.microsoft.com/office/drawing/2014/main" id="{F2F1B791-0703-4100-B9D2-B5F67FE16777}"/>
              </a:ext>
            </a:extLst>
          </p:cNvPr>
          <p:cNvSpPr/>
          <p:nvPr/>
        </p:nvSpPr>
        <p:spPr>
          <a:xfrm>
            <a:off x="6776578" y="2026527"/>
            <a:ext cx="2170937" cy="1091897"/>
          </a:xfrm>
          <a:prstGeom prst="trapezoid">
            <a:avLst>
              <a:gd name="adj" fmla="val 45517"/>
            </a:avLst>
          </a:prstGeom>
          <a:gradFill flip="none" rotWithShape="1">
            <a:gsLst>
              <a:gs pos="0">
                <a:srgbClr val="FFC000"/>
              </a:gs>
              <a:gs pos="31000">
                <a:srgbClr val="FFFFFF"/>
              </a:gs>
              <a:gs pos="46000">
                <a:schemeClr val="bg1"/>
              </a:gs>
              <a:gs pos="38000">
                <a:schemeClr val="bg1"/>
              </a:gs>
              <a:gs pos="81000">
                <a:schemeClr val="bg1">
                  <a:alpha val="0"/>
                  <a:lumMod val="0"/>
                  <a:lumOff val="100000"/>
                </a:schemeClr>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rapezoid 30">
            <a:extLst>
              <a:ext uri="{FF2B5EF4-FFF2-40B4-BE49-F238E27FC236}">
                <a16:creationId xmlns:a16="http://schemas.microsoft.com/office/drawing/2014/main" id="{687DB068-B683-41D0-8A95-E560351181D1}"/>
              </a:ext>
            </a:extLst>
          </p:cNvPr>
          <p:cNvSpPr/>
          <p:nvPr/>
        </p:nvSpPr>
        <p:spPr>
          <a:xfrm>
            <a:off x="6766418" y="4115104"/>
            <a:ext cx="2170937" cy="1091897"/>
          </a:xfrm>
          <a:prstGeom prst="trapezoid">
            <a:avLst>
              <a:gd name="adj" fmla="val 45517"/>
            </a:avLst>
          </a:prstGeom>
          <a:gradFill flip="none" rotWithShape="1">
            <a:gsLst>
              <a:gs pos="0">
                <a:srgbClr val="FFC000"/>
              </a:gs>
              <a:gs pos="31000">
                <a:srgbClr val="FFFFFF"/>
              </a:gs>
              <a:gs pos="46000">
                <a:schemeClr val="bg1"/>
              </a:gs>
              <a:gs pos="38000">
                <a:schemeClr val="bg1"/>
              </a:gs>
              <a:gs pos="81000">
                <a:schemeClr val="bg1">
                  <a:alpha val="0"/>
                  <a:lumMod val="0"/>
                  <a:lumOff val="100000"/>
                </a:schemeClr>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6C76EC4-21B9-4B37-AC5D-D8481319B4A4}"/>
              </a:ext>
            </a:extLst>
          </p:cNvPr>
          <p:cNvSpPr txBox="1"/>
          <p:nvPr/>
        </p:nvSpPr>
        <p:spPr>
          <a:xfrm>
            <a:off x="0" y="0"/>
            <a:ext cx="12192000" cy="584775"/>
          </a:xfrm>
          <a:prstGeom prst="rect">
            <a:avLst/>
          </a:prstGeom>
          <a:noFill/>
        </p:spPr>
        <p:txBody>
          <a:bodyPr wrap="square" rtlCol="0">
            <a:spAutoFit/>
          </a:bodyPr>
          <a:lstStyle/>
          <a:p>
            <a:pPr algn="ctr"/>
            <a:r>
              <a:rPr lang="en-US" sz="3200" b="1" u="sng" dirty="0">
                <a:latin typeface="Times New Roman" panose="02020603050405020304" pitchFamily="18" charset="0"/>
                <a:cs typeface="Times New Roman" panose="02020603050405020304" pitchFamily="18" charset="0"/>
              </a:rPr>
              <a:t>FUTURE WORK:</a:t>
            </a:r>
          </a:p>
        </p:txBody>
      </p:sp>
      <p:sp>
        <p:nvSpPr>
          <p:cNvPr id="24" name="Freeform: Shape 23">
            <a:extLst>
              <a:ext uri="{FF2B5EF4-FFF2-40B4-BE49-F238E27FC236}">
                <a16:creationId xmlns:a16="http://schemas.microsoft.com/office/drawing/2014/main" id="{2114D6EB-0BBB-475A-A964-D8A854C2C814}"/>
              </a:ext>
            </a:extLst>
          </p:cNvPr>
          <p:cNvSpPr/>
          <p:nvPr/>
        </p:nvSpPr>
        <p:spPr>
          <a:xfrm>
            <a:off x="7684247" y="4062983"/>
            <a:ext cx="386080" cy="387164"/>
          </a:xfrm>
          <a:custGeom>
            <a:avLst/>
            <a:gdLst>
              <a:gd name="connsiteX0" fmla="*/ 360682 w 1005840"/>
              <a:gd name="connsiteY0" fmla="*/ 0 h 1257454"/>
              <a:gd name="connsiteX1" fmla="*/ 645158 w 1005840"/>
              <a:gd name="connsiteY1" fmla="*/ 0 h 1257454"/>
              <a:gd name="connsiteX2" fmla="*/ 737322 w 1005840"/>
              <a:gd name="connsiteY2" fmla="*/ 343000 h 1257454"/>
              <a:gd name="connsiteX3" fmla="*/ 784107 w 1005840"/>
              <a:gd name="connsiteY3" fmla="*/ 367565 h 1257454"/>
              <a:gd name="connsiteX4" fmla="*/ 1005840 w 1005840"/>
              <a:gd name="connsiteY4" fmla="*/ 770967 h 1257454"/>
              <a:gd name="connsiteX5" fmla="*/ 502920 w 1005840"/>
              <a:gd name="connsiteY5" fmla="*/ 1257454 h 1257454"/>
              <a:gd name="connsiteX6" fmla="*/ 0 w 1005840"/>
              <a:gd name="connsiteY6" fmla="*/ 770967 h 1257454"/>
              <a:gd name="connsiteX7" fmla="*/ 221733 w 1005840"/>
              <a:gd name="connsiteY7" fmla="*/ 367565 h 1257454"/>
              <a:gd name="connsiteX8" fmla="*/ 268518 w 1005840"/>
              <a:gd name="connsiteY8" fmla="*/ 343000 h 1257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5840" h="1257454">
                <a:moveTo>
                  <a:pt x="360682" y="0"/>
                </a:moveTo>
                <a:lnTo>
                  <a:pt x="645158" y="0"/>
                </a:lnTo>
                <a:lnTo>
                  <a:pt x="737322" y="343000"/>
                </a:lnTo>
                <a:lnTo>
                  <a:pt x="784107" y="367565"/>
                </a:lnTo>
                <a:cubicBezTo>
                  <a:pt x="917885" y="454990"/>
                  <a:pt x="1005840" y="603043"/>
                  <a:pt x="1005840" y="770967"/>
                </a:cubicBezTo>
                <a:cubicBezTo>
                  <a:pt x="1005840" y="1039646"/>
                  <a:pt x="780675" y="1257454"/>
                  <a:pt x="502920" y="1257454"/>
                </a:cubicBezTo>
                <a:cubicBezTo>
                  <a:pt x="225165" y="1257454"/>
                  <a:pt x="0" y="1039646"/>
                  <a:pt x="0" y="770967"/>
                </a:cubicBezTo>
                <a:cubicBezTo>
                  <a:pt x="0" y="603043"/>
                  <a:pt x="87955" y="454990"/>
                  <a:pt x="221733" y="367565"/>
                </a:cubicBezTo>
                <a:lnTo>
                  <a:pt x="268518" y="343000"/>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Block Arc 5">
            <a:extLst>
              <a:ext uri="{FF2B5EF4-FFF2-40B4-BE49-F238E27FC236}">
                <a16:creationId xmlns:a16="http://schemas.microsoft.com/office/drawing/2014/main" id="{6A115FDB-7D60-4A59-B1ED-5FD318961D25}"/>
              </a:ext>
            </a:extLst>
          </p:cNvPr>
          <p:cNvSpPr/>
          <p:nvPr/>
        </p:nvSpPr>
        <p:spPr>
          <a:xfrm>
            <a:off x="6016100" y="2675286"/>
            <a:ext cx="1942730" cy="1873188"/>
          </a:xfrm>
          <a:prstGeom prst="blockArc">
            <a:avLst>
              <a:gd name="adj1" fmla="val 10716590"/>
              <a:gd name="adj2" fmla="val 81515"/>
              <a:gd name="adj3" fmla="val 904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rapezoid 8">
            <a:extLst>
              <a:ext uri="{FF2B5EF4-FFF2-40B4-BE49-F238E27FC236}">
                <a16:creationId xmlns:a16="http://schemas.microsoft.com/office/drawing/2014/main" id="{A410816D-3F1A-4065-86C4-D4F0E437E48B}"/>
              </a:ext>
            </a:extLst>
          </p:cNvPr>
          <p:cNvSpPr/>
          <p:nvPr/>
        </p:nvSpPr>
        <p:spPr>
          <a:xfrm>
            <a:off x="7264400" y="3611879"/>
            <a:ext cx="1177030" cy="503225"/>
          </a:xfrm>
          <a:prstGeom prst="trapezoid">
            <a:avLst>
              <a:gd name="adj" fmla="val 43726"/>
            </a:avLst>
          </a:prstGeom>
          <a:solidFill>
            <a:schemeClr val="accent6">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7BCFD905-4B83-432B-AA90-40FDEE762480}"/>
              </a:ext>
            </a:extLst>
          </p:cNvPr>
          <p:cNvSpPr/>
          <p:nvPr/>
        </p:nvSpPr>
        <p:spPr>
          <a:xfrm>
            <a:off x="4141963" y="2990550"/>
            <a:ext cx="386080" cy="387164"/>
          </a:xfrm>
          <a:custGeom>
            <a:avLst/>
            <a:gdLst>
              <a:gd name="connsiteX0" fmla="*/ 360682 w 1005840"/>
              <a:gd name="connsiteY0" fmla="*/ 0 h 1257454"/>
              <a:gd name="connsiteX1" fmla="*/ 645158 w 1005840"/>
              <a:gd name="connsiteY1" fmla="*/ 0 h 1257454"/>
              <a:gd name="connsiteX2" fmla="*/ 737322 w 1005840"/>
              <a:gd name="connsiteY2" fmla="*/ 343000 h 1257454"/>
              <a:gd name="connsiteX3" fmla="*/ 784107 w 1005840"/>
              <a:gd name="connsiteY3" fmla="*/ 367565 h 1257454"/>
              <a:gd name="connsiteX4" fmla="*/ 1005840 w 1005840"/>
              <a:gd name="connsiteY4" fmla="*/ 770967 h 1257454"/>
              <a:gd name="connsiteX5" fmla="*/ 502920 w 1005840"/>
              <a:gd name="connsiteY5" fmla="*/ 1257454 h 1257454"/>
              <a:gd name="connsiteX6" fmla="*/ 0 w 1005840"/>
              <a:gd name="connsiteY6" fmla="*/ 770967 h 1257454"/>
              <a:gd name="connsiteX7" fmla="*/ 221733 w 1005840"/>
              <a:gd name="connsiteY7" fmla="*/ 367565 h 1257454"/>
              <a:gd name="connsiteX8" fmla="*/ 268518 w 1005840"/>
              <a:gd name="connsiteY8" fmla="*/ 343000 h 1257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5840" h="1257454">
                <a:moveTo>
                  <a:pt x="360682" y="0"/>
                </a:moveTo>
                <a:lnTo>
                  <a:pt x="645158" y="0"/>
                </a:lnTo>
                <a:lnTo>
                  <a:pt x="737322" y="343000"/>
                </a:lnTo>
                <a:lnTo>
                  <a:pt x="784107" y="367565"/>
                </a:lnTo>
                <a:cubicBezTo>
                  <a:pt x="917885" y="454990"/>
                  <a:pt x="1005840" y="603043"/>
                  <a:pt x="1005840" y="770967"/>
                </a:cubicBezTo>
                <a:cubicBezTo>
                  <a:pt x="1005840" y="1039646"/>
                  <a:pt x="780675" y="1257454"/>
                  <a:pt x="502920" y="1257454"/>
                </a:cubicBezTo>
                <a:cubicBezTo>
                  <a:pt x="225165" y="1257454"/>
                  <a:pt x="0" y="1039646"/>
                  <a:pt x="0" y="770967"/>
                </a:cubicBezTo>
                <a:cubicBezTo>
                  <a:pt x="0" y="603043"/>
                  <a:pt x="87955" y="454990"/>
                  <a:pt x="221733" y="367565"/>
                </a:cubicBezTo>
                <a:lnTo>
                  <a:pt x="268518" y="343000"/>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Block Arc 7">
            <a:extLst>
              <a:ext uri="{FF2B5EF4-FFF2-40B4-BE49-F238E27FC236}">
                <a16:creationId xmlns:a16="http://schemas.microsoft.com/office/drawing/2014/main" id="{4B6C7CAD-9C19-4D0E-AD0E-6614A162A6D4}"/>
              </a:ext>
            </a:extLst>
          </p:cNvPr>
          <p:cNvSpPr/>
          <p:nvPr/>
        </p:nvSpPr>
        <p:spPr>
          <a:xfrm>
            <a:off x="4244709" y="1609342"/>
            <a:ext cx="1942730" cy="1873188"/>
          </a:xfrm>
          <a:prstGeom prst="blockArc">
            <a:avLst>
              <a:gd name="adj1" fmla="val 10716590"/>
              <a:gd name="adj2" fmla="val 81515"/>
              <a:gd name="adj3" fmla="val 904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rapezoid 9">
            <a:extLst>
              <a:ext uri="{FF2B5EF4-FFF2-40B4-BE49-F238E27FC236}">
                <a16:creationId xmlns:a16="http://schemas.microsoft.com/office/drawing/2014/main" id="{C7AA8477-1056-482B-A197-5E605BA213B6}"/>
              </a:ext>
            </a:extLst>
          </p:cNvPr>
          <p:cNvSpPr/>
          <p:nvPr/>
        </p:nvSpPr>
        <p:spPr>
          <a:xfrm>
            <a:off x="3762109" y="2545936"/>
            <a:ext cx="1177030" cy="503225"/>
          </a:xfrm>
          <a:prstGeom prst="trapezoid">
            <a:avLst>
              <a:gd name="adj" fmla="val 43726"/>
            </a:avLst>
          </a:prstGeom>
          <a:solidFill>
            <a:srgbClr val="006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A7BB4C1E-CDFF-4196-96E0-0007023B8E8F}"/>
              </a:ext>
            </a:extLst>
          </p:cNvPr>
          <p:cNvSpPr/>
          <p:nvPr/>
        </p:nvSpPr>
        <p:spPr>
          <a:xfrm>
            <a:off x="7684247" y="1977498"/>
            <a:ext cx="386080" cy="387164"/>
          </a:xfrm>
          <a:custGeom>
            <a:avLst/>
            <a:gdLst>
              <a:gd name="connsiteX0" fmla="*/ 360682 w 1005840"/>
              <a:gd name="connsiteY0" fmla="*/ 0 h 1257454"/>
              <a:gd name="connsiteX1" fmla="*/ 645158 w 1005840"/>
              <a:gd name="connsiteY1" fmla="*/ 0 h 1257454"/>
              <a:gd name="connsiteX2" fmla="*/ 737322 w 1005840"/>
              <a:gd name="connsiteY2" fmla="*/ 343000 h 1257454"/>
              <a:gd name="connsiteX3" fmla="*/ 784107 w 1005840"/>
              <a:gd name="connsiteY3" fmla="*/ 367565 h 1257454"/>
              <a:gd name="connsiteX4" fmla="*/ 1005840 w 1005840"/>
              <a:gd name="connsiteY4" fmla="*/ 770967 h 1257454"/>
              <a:gd name="connsiteX5" fmla="*/ 502920 w 1005840"/>
              <a:gd name="connsiteY5" fmla="*/ 1257454 h 1257454"/>
              <a:gd name="connsiteX6" fmla="*/ 0 w 1005840"/>
              <a:gd name="connsiteY6" fmla="*/ 770967 h 1257454"/>
              <a:gd name="connsiteX7" fmla="*/ 221733 w 1005840"/>
              <a:gd name="connsiteY7" fmla="*/ 367565 h 1257454"/>
              <a:gd name="connsiteX8" fmla="*/ 268518 w 1005840"/>
              <a:gd name="connsiteY8" fmla="*/ 343000 h 1257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5840" h="1257454">
                <a:moveTo>
                  <a:pt x="360682" y="0"/>
                </a:moveTo>
                <a:lnTo>
                  <a:pt x="645158" y="0"/>
                </a:lnTo>
                <a:lnTo>
                  <a:pt x="737322" y="343000"/>
                </a:lnTo>
                <a:lnTo>
                  <a:pt x="784107" y="367565"/>
                </a:lnTo>
                <a:cubicBezTo>
                  <a:pt x="917885" y="454990"/>
                  <a:pt x="1005840" y="603043"/>
                  <a:pt x="1005840" y="770967"/>
                </a:cubicBezTo>
                <a:cubicBezTo>
                  <a:pt x="1005840" y="1039646"/>
                  <a:pt x="780675" y="1257454"/>
                  <a:pt x="502920" y="1257454"/>
                </a:cubicBezTo>
                <a:cubicBezTo>
                  <a:pt x="225165" y="1257454"/>
                  <a:pt x="0" y="1039646"/>
                  <a:pt x="0" y="770967"/>
                </a:cubicBezTo>
                <a:cubicBezTo>
                  <a:pt x="0" y="603043"/>
                  <a:pt x="87955" y="454990"/>
                  <a:pt x="221733" y="367565"/>
                </a:cubicBezTo>
                <a:lnTo>
                  <a:pt x="268518" y="343000"/>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Block Arc 4">
            <a:extLst>
              <a:ext uri="{FF2B5EF4-FFF2-40B4-BE49-F238E27FC236}">
                <a16:creationId xmlns:a16="http://schemas.microsoft.com/office/drawing/2014/main" id="{81A95553-41A0-4AD5-9C88-B1ABFF74E6C6}"/>
              </a:ext>
            </a:extLst>
          </p:cNvPr>
          <p:cNvSpPr/>
          <p:nvPr/>
        </p:nvSpPr>
        <p:spPr>
          <a:xfrm>
            <a:off x="6016100" y="571148"/>
            <a:ext cx="1942730" cy="1873188"/>
          </a:xfrm>
          <a:prstGeom prst="blockArc">
            <a:avLst>
              <a:gd name="adj1" fmla="val 10716590"/>
              <a:gd name="adj2" fmla="val 158168"/>
              <a:gd name="adj3" fmla="val 91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rapezoid 11">
            <a:extLst>
              <a:ext uri="{FF2B5EF4-FFF2-40B4-BE49-F238E27FC236}">
                <a16:creationId xmlns:a16="http://schemas.microsoft.com/office/drawing/2014/main" id="{1A291471-EF7A-4D71-AC37-2E2532E76BCE}"/>
              </a:ext>
            </a:extLst>
          </p:cNvPr>
          <p:cNvSpPr/>
          <p:nvPr/>
        </p:nvSpPr>
        <p:spPr>
          <a:xfrm>
            <a:off x="7273030" y="1528775"/>
            <a:ext cx="1177030" cy="503225"/>
          </a:xfrm>
          <a:prstGeom prst="trapezoid">
            <a:avLst>
              <a:gd name="adj" fmla="val 43726"/>
            </a:avLst>
          </a:prstGeom>
          <a:solidFill>
            <a:srgbClr val="C0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C9CAABEB-AB4F-4DE0-80B6-76EE047CB9E8}"/>
              </a:ext>
            </a:extLst>
          </p:cNvPr>
          <p:cNvGrpSpPr/>
          <p:nvPr/>
        </p:nvGrpSpPr>
        <p:grpSpPr>
          <a:xfrm>
            <a:off x="5479277" y="1468120"/>
            <a:ext cx="1305017" cy="5389880"/>
            <a:chOff x="5479277" y="1498296"/>
            <a:chExt cx="1305017" cy="5359704"/>
          </a:xfrm>
        </p:grpSpPr>
        <p:sp>
          <p:nvSpPr>
            <p:cNvPr id="4" name="Rectangle 3">
              <a:extLst>
                <a:ext uri="{FF2B5EF4-FFF2-40B4-BE49-F238E27FC236}">
                  <a16:creationId xmlns:a16="http://schemas.microsoft.com/office/drawing/2014/main" id="{3D38A33D-1EB3-437D-A75B-52DCC92BB619}"/>
                </a:ext>
              </a:extLst>
            </p:cNvPr>
            <p:cNvSpPr/>
            <p:nvPr/>
          </p:nvSpPr>
          <p:spPr>
            <a:xfrm>
              <a:off x="6016100" y="1498296"/>
              <a:ext cx="171339" cy="4811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rapezoid 2">
              <a:extLst>
                <a:ext uri="{FF2B5EF4-FFF2-40B4-BE49-F238E27FC236}">
                  <a16:creationId xmlns:a16="http://schemas.microsoft.com/office/drawing/2014/main" id="{6FDE27A3-5839-4E6D-B61C-2DB732A67F9B}"/>
                </a:ext>
              </a:extLst>
            </p:cNvPr>
            <p:cNvSpPr/>
            <p:nvPr/>
          </p:nvSpPr>
          <p:spPr>
            <a:xfrm>
              <a:off x="5479277" y="6258239"/>
              <a:ext cx="1305017" cy="599761"/>
            </a:xfrm>
            <a:prstGeom prst="trapezoid">
              <a:avLst>
                <a:gd name="adj" fmla="val 39092"/>
              </a:avLst>
            </a:prstGeom>
            <a:solidFill>
              <a:schemeClr val="tx1">
                <a:lumMod val="75000"/>
                <a:lumOff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reeform: Shape 25">
            <a:extLst>
              <a:ext uri="{FF2B5EF4-FFF2-40B4-BE49-F238E27FC236}">
                <a16:creationId xmlns:a16="http://schemas.microsoft.com/office/drawing/2014/main" id="{669C9CF3-2EC1-449B-81D2-A8C548B25A7A}"/>
              </a:ext>
            </a:extLst>
          </p:cNvPr>
          <p:cNvSpPr/>
          <p:nvPr/>
        </p:nvSpPr>
        <p:spPr>
          <a:xfrm>
            <a:off x="4141963" y="5101901"/>
            <a:ext cx="386080" cy="387164"/>
          </a:xfrm>
          <a:custGeom>
            <a:avLst/>
            <a:gdLst>
              <a:gd name="connsiteX0" fmla="*/ 360682 w 1005840"/>
              <a:gd name="connsiteY0" fmla="*/ 0 h 1257454"/>
              <a:gd name="connsiteX1" fmla="*/ 645158 w 1005840"/>
              <a:gd name="connsiteY1" fmla="*/ 0 h 1257454"/>
              <a:gd name="connsiteX2" fmla="*/ 737322 w 1005840"/>
              <a:gd name="connsiteY2" fmla="*/ 343000 h 1257454"/>
              <a:gd name="connsiteX3" fmla="*/ 784107 w 1005840"/>
              <a:gd name="connsiteY3" fmla="*/ 367565 h 1257454"/>
              <a:gd name="connsiteX4" fmla="*/ 1005840 w 1005840"/>
              <a:gd name="connsiteY4" fmla="*/ 770967 h 1257454"/>
              <a:gd name="connsiteX5" fmla="*/ 502920 w 1005840"/>
              <a:gd name="connsiteY5" fmla="*/ 1257454 h 1257454"/>
              <a:gd name="connsiteX6" fmla="*/ 0 w 1005840"/>
              <a:gd name="connsiteY6" fmla="*/ 770967 h 1257454"/>
              <a:gd name="connsiteX7" fmla="*/ 221733 w 1005840"/>
              <a:gd name="connsiteY7" fmla="*/ 367565 h 1257454"/>
              <a:gd name="connsiteX8" fmla="*/ 268518 w 1005840"/>
              <a:gd name="connsiteY8" fmla="*/ 343000 h 1257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5840" h="1257454">
                <a:moveTo>
                  <a:pt x="360682" y="0"/>
                </a:moveTo>
                <a:lnTo>
                  <a:pt x="645158" y="0"/>
                </a:lnTo>
                <a:lnTo>
                  <a:pt x="737322" y="343000"/>
                </a:lnTo>
                <a:lnTo>
                  <a:pt x="784107" y="367565"/>
                </a:lnTo>
                <a:cubicBezTo>
                  <a:pt x="917885" y="454990"/>
                  <a:pt x="1005840" y="603043"/>
                  <a:pt x="1005840" y="770967"/>
                </a:cubicBezTo>
                <a:cubicBezTo>
                  <a:pt x="1005840" y="1039646"/>
                  <a:pt x="780675" y="1257454"/>
                  <a:pt x="502920" y="1257454"/>
                </a:cubicBezTo>
                <a:cubicBezTo>
                  <a:pt x="225165" y="1257454"/>
                  <a:pt x="0" y="1039646"/>
                  <a:pt x="0" y="770967"/>
                </a:cubicBezTo>
                <a:cubicBezTo>
                  <a:pt x="0" y="603043"/>
                  <a:pt x="87955" y="454990"/>
                  <a:pt x="221733" y="367565"/>
                </a:cubicBezTo>
                <a:lnTo>
                  <a:pt x="268518" y="343000"/>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Block Arc 6">
            <a:extLst>
              <a:ext uri="{FF2B5EF4-FFF2-40B4-BE49-F238E27FC236}">
                <a16:creationId xmlns:a16="http://schemas.microsoft.com/office/drawing/2014/main" id="{D2A88FF8-4263-4C49-8DA2-A4DC316F14A8}"/>
              </a:ext>
            </a:extLst>
          </p:cNvPr>
          <p:cNvSpPr/>
          <p:nvPr/>
        </p:nvSpPr>
        <p:spPr>
          <a:xfrm>
            <a:off x="4244709" y="3692390"/>
            <a:ext cx="1942730" cy="1873188"/>
          </a:xfrm>
          <a:prstGeom prst="blockArc">
            <a:avLst>
              <a:gd name="adj1" fmla="val 10716590"/>
              <a:gd name="adj2" fmla="val 81515"/>
              <a:gd name="adj3" fmla="val 904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rapezoid 16">
            <a:extLst>
              <a:ext uri="{FF2B5EF4-FFF2-40B4-BE49-F238E27FC236}">
                <a16:creationId xmlns:a16="http://schemas.microsoft.com/office/drawing/2014/main" id="{DB9A54C3-91B1-471B-B879-91D60046E01B}"/>
              </a:ext>
            </a:extLst>
          </p:cNvPr>
          <p:cNvSpPr/>
          <p:nvPr/>
        </p:nvSpPr>
        <p:spPr>
          <a:xfrm>
            <a:off x="3762109" y="4650797"/>
            <a:ext cx="1177030" cy="503225"/>
          </a:xfrm>
          <a:prstGeom prst="trapezoid">
            <a:avLst>
              <a:gd name="adj" fmla="val 43726"/>
            </a:avLst>
          </a:prstGeom>
          <a:solidFill>
            <a:schemeClr val="accent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BD47F918-8246-4767-9B45-D4AEA4CB3A60}"/>
              </a:ext>
            </a:extLst>
          </p:cNvPr>
          <p:cNvSpPr txBox="1"/>
          <p:nvPr/>
        </p:nvSpPr>
        <p:spPr>
          <a:xfrm>
            <a:off x="7705397" y="1979436"/>
            <a:ext cx="213729" cy="400110"/>
          </a:xfrm>
          <a:prstGeom prst="rect">
            <a:avLst/>
          </a:prstGeom>
          <a:noFill/>
        </p:spPr>
        <p:txBody>
          <a:bodyPr wrap="square" rtlCol="0">
            <a:spAutoFit/>
          </a:bodyPr>
          <a:lstStyle/>
          <a:p>
            <a:r>
              <a:rPr lang="en-US" sz="2000" b="1" dirty="0"/>
              <a:t>4</a:t>
            </a:r>
          </a:p>
        </p:txBody>
      </p:sp>
      <p:sp>
        <p:nvSpPr>
          <p:cNvPr id="36" name="TextBox 35">
            <a:extLst>
              <a:ext uri="{FF2B5EF4-FFF2-40B4-BE49-F238E27FC236}">
                <a16:creationId xmlns:a16="http://schemas.microsoft.com/office/drawing/2014/main" id="{2EACDE5C-690F-4595-BB15-0F8B2CC5F955}"/>
              </a:ext>
            </a:extLst>
          </p:cNvPr>
          <p:cNvSpPr txBox="1"/>
          <p:nvPr/>
        </p:nvSpPr>
        <p:spPr>
          <a:xfrm>
            <a:off x="7720637" y="4085351"/>
            <a:ext cx="213729" cy="400110"/>
          </a:xfrm>
          <a:prstGeom prst="rect">
            <a:avLst/>
          </a:prstGeom>
          <a:noFill/>
        </p:spPr>
        <p:txBody>
          <a:bodyPr wrap="square" rtlCol="0">
            <a:spAutoFit/>
          </a:bodyPr>
          <a:lstStyle/>
          <a:p>
            <a:r>
              <a:rPr lang="en-US" sz="2000" b="1" dirty="0"/>
              <a:t>2</a:t>
            </a:r>
          </a:p>
        </p:txBody>
      </p:sp>
      <p:sp>
        <p:nvSpPr>
          <p:cNvPr id="37" name="TextBox 36">
            <a:extLst>
              <a:ext uri="{FF2B5EF4-FFF2-40B4-BE49-F238E27FC236}">
                <a16:creationId xmlns:a16="http://schemas.microsoft.com/office/drawing/2014/main" id="{09386B81-C221-47C8-B556-B136D40B4150}"/>
              </a:ext>
            </a:extLst>
          </p:cNvPr>
          <p:cNvSpPr txBox="1"/>
          <p:nvPr/>
        </p:nvSpPr>
        <p:spPr>
          <a:xfrm>
            <a:off x="4172912" y="3009874"/>
            <a:ext cx="213729" cy="400110"/>
          </a:xfrm>
          <a:prstGeom prst="rect">
            <a:avLst/>
          </a:prstGeom>
          <a:noFill/>
        </p:spPr>
        <p:txBody>
          <a:bodyPr wrap="square" rtlCol="0">
            <a:spAutoFit/>
          </a:bodyPr>
          <a:lstStyle/>
          <a:p>
            <a:r>
              <a:rPr lang="en-US" sz="2000" b="1" dirty="0"/>
              <a:t>3</a:t>
            </a:r>
          </a:p>
        </p:txBody>
      </p:sp>
      <p:sp>
        <p:nvSpPr>
          <p:cNvPr id="38" name="TextBox 37">
            <a:extLst>
              <a:ext uri="{FF2B5EF4-FFF2-40B4-BE49-F238E27FC236}">
                <a16:creationId xmlns:a16="http://schemas.microsoft.com/office/drawing/2014/main" id="{D103DABC-27D2-4EE1-A8B5-B25BCD27880C}"/>
              </a:ext>
            </a:extLst>
          </p:cNvPr>
          <p:cNvSpPr txBox="1"/>
          <p:nvPr/>
        </p:nvSpPr>
        <p:spPr>
          <a:xfrm>
            <a:off x="4180532" y="5115789"/>
            <a:ext cx="213729" cy="400110"/>
          </a:xfrm>
          <a:prstGeom prst="rect">
            <a:avLst/>
          </a:prstGeom>
          <a:noFill/>
        </p:spPr>
        <p:txBody>
          <a:bodyPr wrap="square" rtlCol="0">
            <a:spAutoFit/>
          </a:bodyPr>
          <a:lstStyle/>
          <a:p>
            <a:r>
              <a:rPr lang="en-US" sz="2000" b="1" dirty="0"/>
              <a:t>1</a:t>
            </a:r>
          </a:p>
        </p:txBody>
      </p:sp>
      <p:sp>
        <p:nvSpPr>
          <p:cNvPr id="39" name="TextBox 38">
            <a:extLst>
              <a:ext uri="{FF2B5EF4-FFF2-40B4-BE49-F238E27FC236}">
                <a16:creationId xmlns:a16="http://schemas.microsoft.com/office/drawing/2014/main" id="{43E32852-C1C3-4AB3-8433-77A2FCC98D1D}"/>
              </a:ext>
            </a:extLst>
          </p:cNvPr>
          <p:cNvSpPr txBox="1"/>
          <p:nvPr/>
        </p:nvSpPr>
        <p:spPr>
          <a:xfrm>
            <a:off x="1495289" y="4632395"/>
            <a:ext cx="2961302" cy="769441"/>
          </a:xfrm>
          <a:prstGeom prst="rect">
            <a:avLst/>
          </a:prstGeom>
          <a:noFill/>
        </p:spPr>
        <p:txBody>
          <a:bodyPr wrap="square" rtlCol="0">
            <a:spAutoFit/>
          </a:bodyPr>
          <a:lstStyle/>
          <a:p>
            <a:r>
              <a:rPr lang="en-US" sz="2200" dirty="0"/>
              <a:t> We will add QR-scanner.</a:t>
            </a:r>
          </a:p>
        </p:txBody>
      </p:sp>
      <p:sp>
        <p:nvSpPr>
          <p:cNvPr id="40" name="TextBox 39">
            <a:extLst>
              <a:ext uri="{FF2B5EF4-FFF2-40B4-BE49-F238E27FC236}">
                <a16:creationId xmlns:a16="http://schemas.microsoft.com/office/drawing/2014/main" id="{0604C8C3-95D5-4476-BA78-81FBCB20E856}"/>
              </a:ext>
            </a:extLst>
          </p:cNvPr>
          <p:cNvSpPr txBox="1"/>
          <p:nvPr/>
        </p:nvSpPr>
        <p:spPr>
          <a:xfrm>
            <a:off x="1247508" y="2545936"/>
            <a:ext cx="2885704" cy="769441"/>
          </a:xfrm>
          <a:prstGeom prst="rect">
            <a:avLst/>
          </a:prstGeom>
          <a:noFill/>
        </p:spPr>
        <p:txBody>
          <a:bodyPr wrap="square" rtlCol="0">
            <a:spAutoFit/>
          </a:bodyPr>
          <a:lstStyle/>
          <a:p>
            <a:r>
              <a:rPr lang="en-US" sz="2200" dirty="0"/>
              <a:t>Others vehicle will add our system. </a:t>
            </a:r>
          </a:p>
        </p:txBody>
      </p:sp>
      <p:sp>
        <p:nvSpPr>
          <p:cNvPr id="41" name="TextBox 40">
            <a:extLst>
              <a:ext uri="{FF2B5EF4-FFF2-40B4-BE49-F238E27FC236}">
                <a16:creationId xmlns:a16="http://schemas.microsoft.com/office/drawing/2014/main" id="{46E9799F-3A81-4F28-9349-E39913382585}"/>
              </a:ext>
            </a:extLst>
          </p:cNvPr>
          <p:cNvSpPr txBox="1"/>
          <p:nvPr/>
        </p:nvSpPr>
        <p:spPr>
          <a:xfrm>
            <a:off x="8427625" y="1448017"/>
            <a:ext cx="3156225" cy="769441"/>
          </a:xfrm>
          <a:prstGeom prst="rect">
            <a:avLst/>
          </a:prstGeom>
          <a:noFill/>
        </p:spPr>
        <p:txBody>
          <a:bodyPr wrap="square" rtlCol="0">
            <a:spAutoFit/>
          </a:bodyPr>
          <a:lstStyle/>
          <a:p>
            <a:r>
              <a:rPr lang="en-US" sz="2200" dirty="0"/>
              <a:t>Inner to make inter transport service.</a:t>
            </a:r>
          </a:p>
        </p:txBody>
      </p:sp>
      <p:sp>
        <p:nvSpPr>
          <p:cNvPr id="42" name="TextBox 41">
            <a:extLst>
              <a:ext uri="{FF2B5EF4-FFF2-40B4-BE49-F238E27FC236}">
                <a16:creationId xmlns:a16="http://schemas.microsoft.com/office/drawing/2014/main" id="{7DB28996-B271-4EF0-9E2E-B9B03BB0E34D}"/>
              </a:ext>
            </a:extLst>
          </p:cNvPr>
          <p:cNvSpPr txBox="1"/>
          <p:nvPr/>
        </p:nvSpPr>
        <p:spPr>
          <a:xfrm>
            <a:off x="8379284" y="3705831"/>
            <a:ext cx="3812716" cy="430887"/>
          </a:xfrm>
          <a:prstGeom prst="rect">
            <a:avLst/>
          </a:prstGeom>
          <a:noFill/>
        </p:spPr>
        <p:txBody>
          <a:bodyPr wrap="square" rtlCol="0">
            <a:spAutoFit/>
          </a:bodyPr>
          <a:lstStyle/>
          <a:p>
            <a:r>
              <a:rPr lang="en-US" sz="2200" dirty="0"/>
              <a:t>Automatic route update.</a:t>
            </a:r>
          </a:p>
        </p:txBody>
      </p:sp>
    </p:spTree>
    <p:extLst>
      <p:ext uri="{BB962C8B-B14F-4D97-AF65-F5344CB8AC3E}">
        <p14:creationId xmlns:p14="http://schemas.microsoft.com/office/powerpoint/2010/main" val="2269356284"/>
      </p:ext>
    </p:extLst>
  </p:cSld>
  <p:clrMapOvr>
    <a:masterClrMapping/>
  </p:clrMapOvr>
  <mc:AlternateContent xmlns:mc="http://schemas.openxmlformats.org/markup-compatibility/2006" xmlns:p15="http://schemas.microsoft.com/office/powerpoint/2012/main">
    <mc:Choice Requires="p15">
      <p:transition spd="med">
        <p15:prstTrans prst="airplan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par>
                                <p:cTn id="9" presetID="22" presetClass="entr" presetSubtype="4" fill="hold" nodeType="withEffect">
                                  <p:stCondLst>
                                    <p:cond delay="250"/>
                                  </p:stCondLst>
                                  <p:childTnLst>
                                    <p:set>
                                      <p:cBhvr>
                                        <p:cTn id="10" dur="1" fill="hold">
                                          <p:stCondLst>
                                            <p:cond delay="0"/>
                                          </p:stCondLst>
                                        </p:cTn>
                                        <p:tgtEl>
                                          <p:spTgt spid="43"/>
                                        </p:tgtEl>
                                        <p:attrNameLst>
                                          <p:attrName>style.visibility</p:attrName>
                                        </p:attrNameLst>
                                      </p:cBhvr>
                                      <p:to>
                                        <p:strVal val="visible"/>
                                      </p:to>
                                    </p:set>
                                    <p:animEffect transition="in" filter="wipe(down)">
                                      <p:cBhvr>
                                        <p:cTn id="11" dur="250"/>
                                        <p:tgtEl>
                                          <p:spTgt spid="43"/>
                                        </p:tgtEl>
                                      </p:cBhvr>
                                    </p:animEffect>
                                  </p:childTnLst>
                                </p:cTn>
                              </p:par>
                              <p:par>
                                <p:cTn id="12" presetID="22" presetClass="entr" presetSubtype="2" fill="hold" grpId="0" nodeType="with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wipe(right)">
                                      <p:cBhvr>
                                        <p:cTn id="14" dur="500"/>
                                        <p:tgtEl>
                                          <p:spTgt spid="7"/>
                                        </p:tgtEl>
                                      </p:cBhvr>
                                    </p:animEffect>
                                  </p:childTnLst>
                                </p:cTn>
                              </p:par>
                              <p:par>
                                <p:cTn id="15" presetID="22" presetClass="entr" presetSubtype="8"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par>
                                <p:cTn id="18" presetID="22" presetClass="entr" presetSubtype="2" fill="hold" grpId="0" nodeType="withEffect">
                                  <p:stCondLst>
                                    <p:cond delay="500"/>
                                  </p:stCondLst>
                                  <p:childTnLst>
                                    <p:set>
                                      <p:cBhvr>
                                        <p:cTn id="19" dur="1" fill="hold">
                                          <p:stCondLst>
                                            <p:cond delay="0"/>
                                          </p:stCondLst>
                                        </p:cTn>
                                        <p:tgtEl>
                                          <p:spTgt spid="8"/>
                                        </p:tgtEl>
                                        <p:attrNameLst>
                                          <p:attrName>style.visibility</p:attrName>
                                        </p:attrNameLst>
                                      </p:cBhvr>
                                      <p:to>
                                        <p:strVal val="visible"/>
                                      </p:to>
                                    </p:set>
                                    <p:animEffect transition="in" filter="wipe(right)">
                                      <p:cBhvr>
                                        <p:cTn id="20" dur="500"/>
                                        <p:tgtEl>
                                          <p:spTgt spid="8"/>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par>
                                <p:cTn id="24" presetID="22" presetClass="entr" presetSubtype="1" fill="hold" grpId="0" nodeType="withEffect">
                                  <p:stCondLst>
                                    <p:cond delay="500"/>
                                  </p:stCondLst>
                                  <p:childTnLst>
                                    <p:set>
                                      <p:cBhvr>
                                        <p:cTn id="25" dur="1" fill="hold">
                                          <p:stCondLst>
                                            <p:cond delay="0"/>
                                          </p:stCondLst>
                                        </p:cTn>
                                        <p:tgtEl>
                                          <p:spTgt spid="38"/>
                                        </p:tgtEl>
                                        <p:attrNameLst>
                                          <p:attrName>style.visibility</p:attrName>
                                        </p:attrNameLst>
                                      </p:cBhvr>
                                      <p:to>
                                        <p:strVal val="visible"/>
                                      </p:to>
                                    </p:set>
                                    <p:animEffect transition="in" filter="wipe(up)">
                                      <p:cBhvr>
                                        <p:cTn id="26" dur="500"/>
                                        <p:tgtEl>
                                          <p:spTgt spid="38"/>
                                        </p:tgtEl>
                                      </p:cBhvr>
                                    </p:animEffect>
                                  </p:childTnLst>
                                </p:cTn>
                              </p:par>
                              <p:par>
                                <p:cTn id="27" presetID="22" presetClass="entr" presetSubtype="1" fill="hold" grpId="0" nodeType="withEffect">
                                  <p:stCondLst>
                                    <p:cond delay="500"/>
                                  </p:stCondLst>
                                  <p:childTnLst>
                                    <p:set>
                                      <p:cBhvr>
                                        <p:cTn id="28" dur="1" fill="hold">
                                          <p:stCondLst>
                                            <p:cond delay="0"/>
                                          </p:stCondLst>
                                        </p:cTn>
                                        <p:tgtEl>
                                          <p:spTgt spid="17"/>
                                        </p:tgtEl>
                                        <p:attrNameLst>
                                          <p:attrName>style.visibility</p:attrName>
                                        </p:attrNameLst>
                                      </p:cBhvr>
                                      <p:to>
                                        <p:strVal val="visible"/>
                                      </p:to>
                                    </p:set>
                                    <p:animEffect transition="in" filter="wipe(up)">
                                      <p:cBhvr>
                                        <p:cTn id="29" dur="500"/>
                                        <p:tgtEl>
                                          <p:spTgt spid="17"/>
                                        </p:tgtEl>
                                      </p:cBhvr>
                                    </p:animEffect>
                                  </p:childTnLst>
                                </p:cTn>
                              </p:par>
                              <p:par>
                                <p:cTn id="30" presetID="22" presetClass="entr" presetSubtype="1" fill="hold" grpId="0" nodeType="withEffect">
                                  <p:stCondLst>
                                    <p:cond delay="500"/>
                                  </p:stCondLst>
                                  <p:childTnLst>
                                    <p:set>
                                      <p:cBhvr>
                                        <p:cTn id="31" dur="1" fill="hold">
                                          <p:stCondLst>
                                            <p:cond delay="0"/>
                                          </p:stCondLst>
                                        </p:cTn>
                                        <p:tgtEl>
                                          <p:spTgt spid="26"/>
                                        </p:tgtEl>
                                        <p:attrNameLst>
                                          <p:attrName>style.visibility</p:attrName>
                                        </p:attrNameLst>
                                      </p:cBhvr>
                                      <p:to>
                                        <p:strVal val="visible"/>
                                      </p:to>
                                    </p:set>
                                    <p:animEffect transition="in" filter="wipe(up)">
                                      <p:cBhvr>
                                        <p:cTn id="32" dur="500"/>
                                        <p:tgtEl>
                                          <p:spTgt spid="26"/>
                                        </p:tgtEl>
                                      </p:cBhvr>
                                    </p:animEffect>
                                  </p:childTnLst>
                                </p:cTn>
                              </p:par>
                              <p:par>
                                <p:cTn id="33" presetID="22" presetClass="entr" presetSubtype="1" fill="hold" grpId="0" nodeType="withEffect">
                                  <p:stCondLst>
                                    <p:cond delay="500"/>
                                  </p:stCondLst>
                                  <p:childTnLst>
                                    <p:set>
                                      <p:cBhvr>
                                        <p:cTn id="34" dur="1" fill="hold">
                                          <p:stCondLst>
                                            <p:cond delay="0"/>
                                          </p:stCondLst>
                                        </p:cTn>
                                        <p:tgtEl>
                                          <p:spTgt spid="9"/>
                                        </p:tgtEl>
                                        <p:attrNameLst>
                                          <p:attrName>style.visibility</p:attrName>
                                        </p:attrNameLst>
                                      </p:cBhvr>
                                      <p:to>
                                        <p:strVal val="visible"/>
                                      </p:to>
                                    </p:set>
                                    <p:animEffect transition="in" filter="wipe(up)">
                                      <p:cBhvr>
                                        <p:cTn id="35" dur="500"/>
                                        <p:tgtEl>
                                          <p:spTgt spid="9"/>
                                        </p:tgtEl>
                                      </p:cBhvr>
                                    </p:animEffect>
                                  </p:childTnLst>
                                </p:cTn>
                              </p:par>
                              <p:par>
                                <p:cTn id="36" presetID="22" presetClass="entr" presetSubtype="1" fill="hold" grpId="0" nodeType="withEffect">
                                  <p:stCondLst>
                                    <p:cond delay="500"/>
                                  </p:stCondLst>
                                  <p:childTnLst>
                                    <p:set>
                                      <p:cBhvr>
                                        <p:cTn id="37" dur="1" fill="hold">
                                          <p:stCondLst>
                                            <p:cond delay="0"/>
                                          </p:stCondLst>
                                        </p:cTn>
                                        <p:tgtEl>
                                          <p:spTgt spid="36"/>
                                        </p:tgtEl>
                                        <p:attrNameLst>
                                          <p:attrName>style.visibility</p:attrName>
                                        </p:attrNameLst>
                                      </p:cBhvr>
                                      <p:to>
                                        <p:strVal val="visible"/>
                                      </p:to>
                                    </p:set>
                                    <p:animEffect transition="in" filter="wipe(up)">
                                      <p:cBhvr>
                                        <p:cTn id="38" dur="500"/>
                                        <p:tgtEl>
                                          <p:spTgt spid="36"/>
                                        </p:tgtEl>
                                      </p:cBhvr>
                                    </p:animEffect>
                                  </p:childTnLst>
                                </p:cTn>
                              </p:par>
                              <p:par>
                                <p:cTn id="39" presetID="22" presetClass="entr" presetSubtype="1" fill="hold" grpId="0" nodeType="withEffect">
                                  <p:stCondLst>
                                    <p:cond delay="500"/>
                                  </p:stCondLst>
                                  <p:childTnLst>
                                    <p:set>
                                      <p:cBhvr>
                                        <p:cTn id="40" dur="1" fill="hold">
                                          <p:stCondLst>
                                            <p:cond delay="0"/>
                                          </p:stCondLst>
                                        </p:cTn>
                                        <p:tgtEl>
                                          <p:spTgt spid="24"/>
                                        </p:tgtEl>
                                        <p:attrNameLst>
                                          <p:attrName>style.visibility</p:attrName>
                                        </p:attrNameLst>
                                      </p:cBhvr>
                                      <p:to>
                                        <p:strVal val="visible"/>
                                      </p:to>
                                    </p:set>
                                    <p:animEffect transition="in" filter="wipe(up)">
                                      <p:cBhvr>
                                        <p:cTn id="41" dur="500"/>
                                        <p:tgtEl>
                                          <p:spTgt spid="24"/>
                                        </p:tgtEl>
                                      </p:cBhvr>
                                    </p:animEffect>
                                  </p:childTnLst>
                                </p:cTn>
                              </p:par>
                              <p:par>
                                <p:cTn id="42" presetID="22" presetClass="entr" presetSubtype="1" fill="hold" grpId="0" nodeType="withEffect">
                                  <p:stCondLst>
                                    <p:cond delay="500"/>
                                  </p:stCondLst>
                                  <p:childTnLst>
                                    <p:set>
                                      <p:cBhvr>
                                        <p:cTn id="43" dur="1" fill="hold">
                                          <p:stCondLst>
                                            <p:cond delay="0"/>
                                          </p:stCondLst>
                                        </p:cTn>
                                        <p:tgtEl>
                                          <p:spTgt spid="37"/>
                                        </p:tgtEl>
                                        <p:attrNameLst>
                                          <p:attrName>style.visibility</p:attrName>
                                        </p:attrNameLst>
                                      </p:cBhvr>
                                      <p:to>
                                        <p:strVal val="visible"/>
                                      </p:to>
                                    </p:set>
                                    <p:animEffect transition="in" filter="wipe(up)">
                                      <p:cBhvr>
                                        <p:cTn id="44" dur="500"/>
                                        <p:tgtEl>
                                          <p:spTgt spid="37"/>
                                        </p:tgtEl>
                                      </p:cBhvr>
                                    </p:animEffect>
                                  </p:childTnLst>
                                </p:cTn>
                              </p:par>
                              <p:par>
                                <p:cTn id="45" presetID="22" presetClass="entr" presetSubtype="1" fill="hold" grpId="0" nodeType="withEffect">
                                  <p:stCondLst>
                                    <p:cond delay="500"/>
                                  </p:stCondLst>
                                  <p:childTnLst>
                                    <p:set>
                                      <p:cBhvr>
                                        <p:cTn id="46" dur="1" fill="hold">
                                          <p:stCondLst>
                                            <p:cond delay="0"/>
                                          </p:stCondLst>
                                        </p:cTn>
                                        <p:tgtEl>
                                          <p:spTgt spid="25"/>
                                        </p:tgtEl>
                                        <p:attrNameLst>
                                          <p:attrName>style.visibility</p:attrName>
                                        </p:attrNameLst>
                                      </p:cBhvr>
                                      <p:to>
                                        <p:strVal val="visible"/>
                                      </p:to>
                                    </p:set>
                                    <p:animEffect transition="in" filter="wipe(up)">
                                      <p:cBhvr>
                                        <p:cTn id="47" dur="500"/>
                                        <p:tgtEl>
                                          <p:spTgt spid="25"/>
                                        </p:tgtEl>
                                      </p:cBhvr>
                                    </p:animEffect>
                                  </p:childTnLst>
                                </p:cTn>
                              </p:par>
                              <p:par>
                                <p:cTn id="48" presetID="22" presetClass="entr" presetSubtype="1" fill="hold" grpId="0" nodeType="withEffect">
                                  <p:stCondLst>
                                    <p:cond delay="500"/>
                                  </p:stCondLst>
                                  <p:childTnLst>
                                    <p:set>
                                      <p:cBhvr>
                                        <p:cTn id="49" dur="1" fill="hold">
                                          <p:stCondLst>
                                            <p:cond delay="0"/>
                                          </p:stCondLst>
                                        </p:cTn>
                                        <p:tgtEl>
                                          <p:spTgt spid="10"/>
                                        </p:tgtEl>
                                        <p:attrNameLst>
                                          <p:attrName>style.visibility</p:attrName>
                                        </p:attrNameLst>
                                      </p:cBhvr>
                                      <p:to>
                                        <p:strVal val="visible"/>
                                      </p:to>
                                    </p:set>
                                    <p:animEffect transition="in" filter="wipe(up)">
                                      <p:cBhvr>
                                        <p:cTn id="50" dur="500"/>
                                        <p:tgtEl>
                                          <p:spTgt spid="10"/>
                                        </p:tgtEl>
                                      </p:cBhvr>
                                    </p:animEffect>
                                  </p:childTnLst>
                                </p:cTn>
                              </p:par>
                              <p:par>
                                <p:cTn id="51" presetID="22" presetClass="entr" presetSubtype="1" fill="hold" grpId="0" nodeType="withEffect">
                                  <p:stCondLst>
                                    <p:cond delay="500"/>
                                  </p:stCondLst>
                                  <p:childTnLst>
                                    <p:set>
                                      <p:cBhvr>
                                        <p:cTn id="52" dur="1" fill="hold">
                                          <p:stCondLst>
                                            <p:cond delay="0"/>
                                          </p:stCondLst>
                                        </p:cTn>
                                        <p:tgtEl>
                                          <p:spTgt spid="35"/>
                                        </p:tgtEl>
                                        <p:attrNameLst>
                                          <p:attrName>style.visibility</p:attrName>
                                        </p:attrNameLst>
                                      </p:cBhvr>
                                      <p:to>
                                        <p:strVal val="visible"/>
                                      </p:to>
                                    </p:set>
                                    <p:animEffect transition="in" filter="wipe(up)">
                                      <p:cBhvr>
                                        <p:cTn id="53" dur="500"/>
                                        <p:tgtEl>
                                          <p:spTgt spid="35"/>
                                        </p:tgtEl>
                                      </p:cBhvr>
                                    </p:animEffect>
                                  </p:childTnLst>
                                </p:cTn>
                              </p:par>
                              <p:par>
                                <p:cTn id="54" presetID="22" presetClass="entr" presetSubtype="1" fill="hold" grpId="0" nodeType="withEffect">
                                  <p:stCondLst>
                                    <p:cond delay="500"/>
                                  </p:stCondLst>
                                  <p:childTnLst>
                                    <p:set>
                                      <p:cBhvr>
                                        <p:cTn id="55" dur="1" fill="hold">
                                          <p:stCondLst>
                                            <p:cond delay="0"/>
                                          </p:stCondLst>
                                        </p:cTn>
                                        <p:tgtEl>
                                          <p:spTgt spid="23"/>
                                        </p:tgtEl>
                                        <p:attrNameLst>
                                          <p:attrName>style.visibility</p:attrName>
                                        </p:attrNameLst>
                                      </p:cBhvr>
                                      <p:to>
                                        <p:strVal val="visible"/>
                                      </p:to>
                                    </p:set>
                                    <p:animEffect transition="in" filter="wipe(up)">
                                      <p:cBhvr>
                                        <p:cTn id="56" dur="500"/>
                                        <p:tgtEl>
                                          <p:spTgt spid="23"/>
                                        </p:tgtEl>
                                      </p:cBhvr>
                                    </p:animEffect>
                                  </p:childTnLst>
                                </p:cTn>
                              </p:par>
                              <p:par>
                                <p:cTn id="57" presetID="22" presetClass="entr" presetSubtype="1" fill="hold" grpId="0" nodeType="withEffect">
                                  <p:stCondLst>
                                    <p:cond delay="500"/>
                                  </p:stCondLst>
                                  <p:childTnLst>
                                    <p:set>
                                      <p:cBhvr>
                                        <p:cTn id="58" dur="1" fill="hold">
                                          <p:stCondLst>
                                            <p:cond delay="0"/>
                                          </p:stCondLst>
                                        </p:cTn>
                                        <p:tgtEl>
                                          <p:spTgt spid="12"/>
                                        </p:tgtEl>
                                        <p:attrNameLst>
                                          <p:attrName>style.visibility</p:attrName>
                                        </p:attrNameLst>
                                      </p:cBhvr>
                                      <p:to>
                                        <p:strVal val="visible"/>
                                      </p:to>
                                    </p:set>
                                    <p:animEffect transition="in" filter="wipe(up)">
                                      <p:cBhvr>
                                        <p:cTn id="59" dur="500"/>
                                        <p:tgtEl>
                                          <p:spTgt spid="12"/>
                                        </p:tgtEl>
                                      </p:cBhvr>
                                    </p:animEffect>
                                  </p:childTnLst>
                                </p:cTn>
                              </p:par>
                              <p:par>
                                <p:cTn id="60" presetID="22" presetClass="entr" presetSubtype="1" fill="hold" grpId="0" nodeType="withEffect">
                                  <p:stCondLst>
                                    <p:cond delay="1500"/>
                                  </p:stCondLst>
                                  <p:childTnLst>
                                    <p:set>
                                      <p:cBhvr>
                                        <p:cTn id="61" dur="1" fill="hold">
                                          <p:stCondLst>
                                            <p:cond delay="0"/>
                                          </p:stCondLst>
                                        </p:cTn>
                                        <p:tgtEl>
                                          <p:spTgt spid="33"/>
                                        </p:tgtEl>
                                        <p:attrNameLst>
                                          <p:attrName>style.visibility</p:attrName>
                                        </p:attrNameLst>
                                      </p:cBhvr>
                                      <p:to>
                                        <p:strVal val="visible"/>
                                      </p:to>
                                    </p:set>
                                    <p:animEffect transition="in" filter="wipe(up)">
                                      <p:cBhvr>
                                        <p:cTn id="62" dur="500"/>
                                        <p:tgtEl>
                                          <p:spTgt spid="33"/>
                                        </p:tgtEl>
                                      </p:cBhvr>
                                    </p:animEffect>
                                  </p:childTnLst>
                                </p:cTn>
                              </p:par>
                              <p:par>
                                <p:cTn id="63" presetID="22" presetClass="entr" presetSubtype="1" fill="hold" grpId="0" nodeType="withEffect">
                                  <p:stCondLst>
                                    <p:cond delay="1500"/>
                                  </p:stCondLst>
                                  <p:childTnLst>
                                    <p:set>
                                      <p:cBhvr>
                                        <p:cTn id="64" dur="1" fill="hold">
                                          <p:stCondLst>
                                            <p:cond delay="0"/>
                                          </p:stCondLst>
                                        </p:cTn>
                                        <p:tgtEl>
                                          <p:spTgt spid="39"/>
                                        </p:tgtEl>
                                        <p:attrNameLst>
                                          <p:attrName>style.visibility</p:attrName>
                                        </p:attrNameLst>
                                      </p:cBhvr>
                                      <p:to>
                                        <p:strVal val="visible"/>
                                      </p:to>
                                    </p:set>
                                    <p:animEffect transition="in" filter="wipe(up)">
                                      <p:cBhvr>
                                        <p:cTn id="65" dur="500"/>
                                        <p:tgtEl>
                                          <p:spTgt spid="39"/>
                                        </p:tgtEl>
                                      </p:cBhvr>
                                    </p:animEffect>
                                  </p:childTnLst>
                                </p:cTn>
                              </p:par>
                              <p:par>
                                <p:cTn id="66" presetID="22" presetClass="entr" presetSubtype="1" fill="hold" grpId="0" nodeType="withEffect">
                                  <p:stCondLst>
                                    <p:cond delay="2000"/>
                                  </p:stCondLst>
                                  <p:childTnLst>
                                    <p:set>
                                      <p:cBhvr>
                                        <p:cTn id="67" dur="1" fill="hold">
                                          <p:stCondLst>
                                            <p:cond delay="0"/>
                                          </p:stCondLst>
                                        </p:cTn>
                                        <p:tgtEl>
                                          <p:spTgt spid="31"/>
                                        </p:tgtEl>
                                        <p:attrNameLst>
                                          <p:attrName>style.visibility</p:attrName>
                                        </p:attrNameLst>
                                      </p:cBhvr>
                                      <p:to>
                                        <p:strVal val="visible"/>
                                      </p:to>
                                    </p:set>
                                    <p:animEffect transition="in" filter="wipe(up)">
                                      <p:cBhvr>
                                        <p:cTn id="68" dur="500"/>
                                        <p:tgtEl>
                                          <p:spTgt spid="31"/>
                                        </p:tgtEl>
                                      </p:cBhvr>
                                    </p:animEffect>
                                  </p:childTnLst>
                                </p:cTn>
                              </p:par>
                              <p:par>
                                <p:cTn id="69" presetID="22" presetClass="entr" presetSubtype="1" fill="hold" grpId="0" nodeType="withEffect">
                                  <p:stCondLst>
                                    <p:cond delay="2000"/>
                                  </p:stCondLst>
                                  <p:childTnLst>
                                    <p:set>
                                      <p:cBhvr>
                                        <p:cTn id="70" dur="1" fill="hold">
                                          <p:stCondLst>
                                            <p:cond delay="0"/>
                                          </p:stCondLst>
                                        </p:cTn>
                                        <p:tgtEl>
                                          <p:spTgt spid="42"/>
                                        </p:tgtEl>
                                        <p:attrNameLst>
                                          <p:attrName>style.visibility</p:attrName>
                                        </p:attrNameLst>
                                      </p:cBhvr>
                                      <p:to>
                                        <p:strVal val="visible"/>
                                      </p:to>
                                    </p:set>
                                    <p:animEffect transition="in" filter="wipe(up)">
                                      <p:cBhvr>
                                        <p:cTn id="71" dur="500"/>
                                        <p:tgtEl>
                                          <p:spTgt spid="42"/>
                                        </p:tgtEl>
                                      </p:cBhvr>
                                    </p:animEffect>
                                  </p:childTnLst>
                                </p:cTn>
                              </p:par>
                              <p:par>
                                <p:cTn id="72" presetID="22" presetClass="entr" presetSubtype="1" fill="hold" grpId="0" nodeType="withEffect">
                                  <p:stCondLst>
                                    <p:cond delay="2500"/>
                                  </p:stCondLst>
                                  <p:childTnLst>
                                    <p:set>
                                      <p:cBhvr>
                                        <p:cTn id="73" dur="1" fill="hold">
                                          <p:stCondLst>
                                            <p:cond delay="0"/>
                                          </p:stCondLst>
                                        </p:cTn>
                                        <p:tgtEl>
                                          <p:spTgt spid="34"/>
                                        </p:tgtEl>
                                        <p:attrNameLst>
                                          <p:attrName>style.visibility</p:attrName>
                                        </p:attrNameLst>
                                      </p:cBhvr>
                                      <p:to>
                                        <p:strVal val="visible"/>
                                      </p:to>
                                    </p:set>
                                    <p:animEffect transition="in" filter="wipe(up)">
                                      <p:cBhvr>
                                        <p:cTn id="74" dur="500"/>
                                        <p:tgtEl>
                                          <p:spTgt spid="34"/>
                                        </p:tgtEl>
                                      </p:cBhvr>
                                    </p:animEffect>
                                  </p:childTnLst>
                                </p:cTn>
                              </p:par>
                              <p:par>
                                <p:cTn id="75" presetID="22" presetClass="entr" presetSubtype="1" fill="hold" grpId="0" nodeType="withEffect">
                                  <p:stCondLst>
                                    <p:cond delay="2500"/>
                                  </p:stCondLst>
                                  <p:childTnLst>
                                    <p:set>
                                      <p:cBhvr>
                                        <p:cTn id="76" dur="1" fill="hold">
                                          <p:stCondLst>
                                            <p:cond delay="0"/>
                                          </p:stCondLst>
                                        </p:cTn>
                                        <p:tgtEl>
                                          <p:spTgt spid="40"/>
                                        </p:tgtEl>
                                        <p:attrNameLst>
                                          <p:attrName>style.visibility</p:attrName>
                                        </p:attrNameLst>
                                      </p:cBhvr>
                                      <p:to>
                                        <p:strVal val="visible"/>
                                      </p:to>
                                    </p:set>
                                    <p:animEffect transition="in" filter="wipe(up)">
                                      <p:cBhvr>
                                        <p:cTn id="77" dur="500"/>
                                        <p:tgtEl>
                                          <p:spTgt spid="40"/>
                                        </p:tgtEl>
                                      </p:cBhvr>
                                    </p:animEffect>
                                  </p:childTnLst>
                                </p:cTn>
                              </p:par>
                              <p:par>
                                <p:cTn id="78" presetID="22" presetClass="entr" presetSubtype="1" fill="hold" grpId="0" nodeType="withEffect">
                                  <p:stCondLst>
                                    <p:cond delay="3000"/>
                                  </p:stCondLst>
                                  <p:childTnLst>
                                    <p:set>
                                      <p:cBhvr>
                                        <p:cTn id="79" dur="1" fill="hold">
                                          <p:stCondLst>
                                            <p:cond delay="0"/>
                                          </p:stCondLst>
                                        </p:cTn>
                                        <p:tgtEl>
                                          <p:spTgt spid="32"/>
                                        </p:tgtEl>
                                        <p:attrNameLst>
                                          <p:attrName>style.visibility</p:attrName>
                                        </p:attrNameLst>
                                      </p:cBhvr>
                                      <p:to>
                                        <p:strVal val="visible"/>
                                      </p:to>
                                    </p:set>
                                    <p:animEffect transition="in" filter="wipe(up)">
                                      <p:cBhvr>
                                        <p:cTn id="80" dur="500"/>
                                        <p:tgtEl>
                                          <p:spTgt spid="32"/>
                                        </p:tgtEl>
                                      </p:cBhvr>
                                    </p:animEffect>
                                  </p:childTnLst>
                                </p:cTn>
                              </p:par>
                              <p:par>
                                <p:cTn id="81" presetID="22" presetClass="entr" presetSubtype="1" fill="hold" grpId="0" nodeType="withEffect">
                                  <p:stCondLst>
                                    <p:cond delay="3000"/>
                                  </p:stCondLst>
                                  <p:childTnLst>
                                    <p:set>
                                      <p:cBhvr>
                                        <p:cTn id="82" dur="1" fill="hold">
                                          <p:stCondLst>
                                            <p:cond delay="0"/>
                                          </p:stCondLst>
                                        </p:cTn>
                                        <p:tgtEl>
                                          <p:spTgt spid="41"/>
                                        </p:tgtEl>
                                        <p:attrNameLst>
                                          <p:attrName>style.visibility</p:attrName>
                                        </p:attrNameLst>
                                      </p:cBhvr>
                                      <p:to>
                                        <p:strVal val="visible"/>
                                      </p:to>
                                    </p:set>
                                    <p:animEffect transition="in" filter="wipe(up)">
                                      <p:cBhvr>
                                        <p:cTn id="8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3" grpId="0" animBg="1"/>
      <p:bldP spid="32" grpId="0" animBg="1"/>
      <p:bldP spid="31" grpId="0" animBg="1"/>
      <p:bldP spid="2" grpId="0"/>
      <p:bldP spid="24" grpId="0" animBg="1"/>
      <p:bldP spid="6" grpId="0" animBg="1"/>
      <p:bldP spid="9" grpId="0" animBg="1"/>
      <p:bldP spid="25" grpId="0" animBg="1"/>
      <p:bldP spid="8" grpId="0" animBg="1"/>
      <p:bldP spid="10" grpId="0" animBg="1"/>
      <p:bldP spid="23" grpId="0" animBg="1"/>
      <p:bldP spid="5" grpId="0" animBg="1"/>
      <p:bldP spid="12" grpId="0" animBg="1"/>
      <p:bldP spid="26" grpId="0" animBg="1"/>
      <p:bldP spid="7" grpId="0" animBg="1"/>
      <p:bldP spid="17" grpId="0" animBg="1"/>
      <p:bldP spid="35" grpId="0"/>
      <p:bldP spid="36" grpId="0"/>
      <p:bldP spid="37" grpId="0"/>
      <p:bldP spid="38" grpId="0"/>
      <p:bldP spid="39" grpId="0"/>
      <p:bldP spid="40" grpId="0"/>
      <p:bldP spid="41" grpId="0"/>
      <p:bldP spid="4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246A1C0-A580-4468-8E77-CD5968493CAA}"/>
              </a:ext>
            </a:extLst>
          </p:cNvPr>
          <p:cNvSpPr/>
          <p:nvPr/>
        </p:nvSpPr>
        <p:spPr>
          <a:xfrm>
            <a:off x="0" y="2875002"/>
            <a:ext cx="12192000" cy="1107996"/>
          </a:xfrm>
          <a:prstGeom prst="rect">
            <a:avLst/>
          </a:prstGeom>
        </p:spPr>
        <p:txBody>
          <a:bodyPr wrap="square">
            <a:spAutoFit/>
          </a:bodyPr>
          <a:lstStyle/>
          <a:p>
            <a:pPr lvl="0" algn="ctr"/>
            <a:r>
              <a:rPr lang="en-US" sz="6600" dirty="0">
                <a:gradFill flip="none" rotWithShape="1">
                  <a:gsLst>
                    <a:gs pos="34000">
                      <a:srgbClr val="C00000"/>
                    </a:gs>
                    <a:gs pos="91000">
                      <a:srgbClr val="92278F">
                        <a:lumMod val="45000"/>
                        <a:lumOff val="55000"/>
                      </a:srgbClr>
                    </a:gs>
                    <a:gs pos="56000">
                      <a:srgbClr val="002060">
                        <a:lumMod val="22000"/>
                      </a:srgbClr>
                    </a:gs>
                    <a:gs pos="78000">
                      <a:srgbClr val="00B050"/>
                    </a:gs>
                  </a:gsLst>
                  <a:lin ang="5400000" scaled="1"/>
                  <a:tileRect/>
                </a:gradFill>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788297580"/>
      </p:ext>
    </p:extLst>
  </p:cSld>
  <p:clrMapOvr>
    <a:masterClrMapping/>
  </p:clrMapOvr>
  <mc:AlternateContent xmlns:mc="http://schemas.openxmlformats.org/markup-compatibility/2006" xmlns:p15="http://schemas.microsoft.com/office/powerpoint/2012/main">
    <mc:Choice Requires="p15">
      <p:transition spd="med">
        <p15:prstTrans prst="peelOff"/>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ADDBD6-1F0E-4077-95CC-7440EA45DC02}"/>
              </a:ext>
            </a:extLst>
          </p:cNvPr>
          <p:cNvSpPr txBox="1"/>
          <p:nvPr/>
        </p:nvSpPr>
        <p:spPr>
          <a:xfrm>
            <a:off x="0" y="0"/>
            <a:ext cx="12192000" cy="584775"/>
          </a:xfrm>
          <a:prstGeom prst="rect">
            <a:avLst/>
          </a:prstGeom>
          <a:noFill/>
        </p:spPr>
        <p:txBody>
          <a:bodyPr wrap="square" rtlCol="0">
            <a:spAutoFit/>
          </a:bodyPr>
          <a:lstStyle/>
          <a:p>
            <a:pPr algn="ctr"/>
            <a:r>
              <a:rPr lang="en-US" sz="3200" b="1" u="sng" dirty="0">
                <a:latin typeface="Times New Roman" panose="02020603050405020304" pitchFamily="18" charset="0"/>
                <a:cs typeface="Times New Roman" panose="02020603050405020304" pitchFamily="18" charset="0"/>
              </a:rPr>
              <a:t>CONCLUSION:</a:t>
            </a:r>
          </a:p>
        </p:txBody>
      </p:sp>
      <p:sp>
        <p:nvSpPr>
          <p:cNvPr id="3" name="TextBox 2">
            <a:extLst>
              <a:ext uri="{FF2B5EF4-FFF2-40B4-BE49-F238E27FC236}">
                <a16:creationId xmlns:a16="http://schemas.microsoft.com/office/drawing/2014/main" id="{B665FBC6-7D40-4778-BFB6-4A5319C4008C}"/>
              </a:ext>
            </a:extLst>
          </p:cNvPr>
          <p:cNvSpPr txBox="1"/>
          <p:nvPr/>
        </p:nvSpPr>
        <p:spPr>
          <a:xfrm>
            <a:off x="-1" y="2784625"/>
            <a:ext cx="12191999"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We have a tag line-</a:t>
            </a:r>
          </a:p>
        </p:txBody>
      </p:sp>
      <p:sp>
        <p:nvSpPr>
          <p:cNvPr id="5" name="TextBox 4">
            <a:extLst>
              <a:ext uri="{FF2B5EF4-FFF2-40B4-BE49-F238E27FC236}">
                <a16:creationId xmlns:a16="http://schemas.microsoft.com/office/drawing/2014/main" id="{DDD5E9CD-4439-4841-A82D-CD8789A589B8}"/>
              </a:ext>
            </a:extLst>
          </p:cNvPr>
          <p:cNvSpPr txBox="1"/>
          <p:nvPr/>
        </p:nvSpPr>
        <p:spPr>
          <a:xfrm>
            <a:off x="0" y="3429000"/>
            <a:ext cx="12191999" cy="430887"/>
          </a:xfrm>
          <a:prstGeom prst="rect">
            <a:avLst/>
          </a:prstGeom>
          <a:noFill/>
        </p:spPr>
        <p:txBody>
          <a:bodyPr wrap="square" rtlCol="0">
            <a:spAutoFit/>
          </a:bodyPr>
          <a:lstStyle/>
          <a:p>
            <a:pPr algn="ctr"/>
            <a:r>
              <a:rPr lang="en-US" sz="2200" i="1" dirty="0"/>
              <a:t>Your safety is our first priority. Have a safe journey.</a:t>
            </a:r>
          </a:p>
        </p:txBody>
      </p:sp>
      <p:sp>
        <p:nvSpPr>
          <p:cNvPr id="6" name="TextBox 5">
            <a:extLst>
              <a:ext uri="{FF2B5EF4-FFF2-40B4-BE49-F238E27FC236}">
                <a16:creationId xmlns:a16="http://schemas.microsoft.com/office/drawing/2014/main" id="{ABFC98A9-595B-4739-B24F-14D114852084}"/>
              </a:ext>
            </a:extLst>
          </p:cNvPr>
          <p:cNvSpPr txBox="1"/>
          <p:nvPr/>
        </p:nvSpPr>
        <p:spPr>
          <a:xfrm>
            <a:off x="1" y="729615"/>
            <a:ext cx="12191999"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When the service will perfectly launch, the suffering of the people will</a:t>
            </a:r>
          </a:p>
        </p:txBody>
      </p:sp>
      <p:sp>
        <p:nvSpPr>
          <p:cNvPr id="7" name="TextBox 6">
            <a:extLst>
              <a:ext uri="{FF2B5EF4-FFF2-40B4-BE49-F238E27FC236}">
                <a16:creationId xmlns:a16="http://schemas.microsoft.com/office/drawing/2014/main" id="{1BEF47E1-3F62-4A45-B341-D40E3AE4F73A}"/>
              </a:ext>
            </a:extLst>
          </p:cNvPr>
          <p:cNvSpPr txBox="1"/>
          <p:nvPr/>
        </p:nvSpPr>
        <p:spPr>
          <a:xfrm>
            <a:off x="1" y="1166668"/>
            <a:ext cx="12191999"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be reduced a lot. Because we first ensure that, the journey is safe and</a:t>
            </a:r>
          </a:p>
        </p:txBody>
      </p:sp>
      <p:sp>
        <p:nvSpPr>
          <p:cNvPr id="8" name="TextBox 7">
            <a:extLst>
              <a:ext uri="{FF2B5EF4-FFF2-40B4-BE49-F238E27FC236}">
                <a16:creationId xmlns:a16="http://schemas.microsoft.com/office/drawing/2014/main" id="{D93715F3-0DCC-4700-95F9-6BDE1DC7AB66}"/>
              </a:ext>
            </a:extLst>
          </p:cNvPr>
          <p:cNvSpPr txBox="1"/>
          <p:nvPr/>
        </p:nvSpPr>
        <p:spPr>
          <a:xfrm>
            <a:off x="-8876" y="1600520"/>
            <a:ext cx="12191999"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sound. There is no hassle on our service. </a:t>
            </a:r>
          </a:p>
        </p:txBody>
      </p:sp>
    </p:spTree>
    <p:extLst>
      <p:ext uri="{BB962C8B-B14F-4D97-AF65-F5344CB8AC3E}">
        <p14:creationId xmlns:p14="http://schemas.microsoft.com/office/powerpoint/2010/main" val="319434409"/>
      </p:ext>
    </p:extLst>
  </p:cSld>
  <p:clrMapOvr>
    <a:masterClrMapping/>
  </p:clrMapOvr>
  <mc:AlternateContent xmlns:mc="http://schemas.openxmlformats.org/markup-compatibility/2006" xmlns:p15="http://schemas.microsoft.com/office/powerpoint/2012/main">
    <mc:Choice Requires="p15">
      <p:transition spd="med">
        <p15:prstTrans prst="airplan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825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30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3000"/>
                                        <p:tgtEl>
                                          <p:spTgt spid="6"/>
                                        </p:tgtEl>
                                      </p:cBhvr>
                                    </p:animEffect>
                                  </p:childTnLst>
                                </p:cTn>
                              </p:par>
                              <p:par>
                                <p:cTn id="11" presetID="22" presetClass="entr" presetSubtype="8" fill="hold" grpId="0" nodeType="withEffect">
                                  <p:stCondLst>
                                    <p:cond delay="300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3000"/>
                                        <p:tgtEl>
                                          <p:spTgt spid="7"/>
                                        </p:tgtEl>
                                      </p:cBhvr>
                                    </p:animEffect>
                                  </p:childTnLst>
                                </p:cTn>
                              </p:par>
                              <p:par>
                                <p:cTn id="14" presetID="22" presetClass="entr" presetSubtype="8" fill="hold" grpId="0" nodeType="withEffect">
                                  <p:stCondLst>
                                    <p:cond delay="600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3000"/>
                                        <p:tgtEl>
                                          <p:spTgt spid="8"/>
                                        </p:tgtEl>
                                      </p:cBhvr>
                                    </p:animEffect>
                                  </p:childTnLst>
                                </p:cTn>
                              </p:par>
                              <p:par>
                                <p:cTn id="17" presetID="14" presetClass="entr" presetSubtype="10" fill="hold" grpId="0" nodeType="withEffect">
                                  <p:stCondLst>
                                    <p:cond delay="950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2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043E64-9FF0-4277-AA9E-7A956ECE805B}"/>
              </a:ext>
            </a:extLst>
          </p:cNvPr>
          <p:cNvSpPr txBox="1"/>
          <p:nvPr/>
        </p:nvSpPr>
        <p:spPr>
          <a:xfrm>
            <a:off x="0" y="0"/>
            <a:ext cx="12192000" cy="584775"/>
          </a:xfrm>
          <a:prstGeom prst="rect">
            <a:avLst/>
          </a:prstGeom>
          <a:noFill/>
        </p:spPr>
        <p:txBody>
          <a:bodyPr wrap="square" rtlCol="0">
            <a:spAutoFit/>
          </a:bodyPr>
          <a:lstStyle/>
          <a:p>
            <a:pPr algn="ctr"/>
            <a:r>
              <a:rPr lang="en-US" sz="3200" b="1" u="sng" dirty="0">
                <a:latin typeface="Times New Roman" panose="02020603050405020304" pitchFamily="18" charset="0"/>
                <a:cs typeface="Times New Roman" panose="02020603050405020304" pitchFamily="18" charset="0"/>
              </a:rPr>
              <a:t>REFERENCE:</a:t>
            </a:r>
          </a:p>
        </p:txBody>
      </p:sp>
      <p:sp>
        <p:nvSpPr>
          <p:cNvPr id="3" name="TextBox 2">
            <a:hlinkClick r:id="rId2"/>
            <a:extLst>
              <a:ext uri="{FF2B5EF4-FFF2-40B4-BE49-F238E27FC236}">
                <a16:creationId xmlns:a16="http://schemas.microsoft.com/office/drawing/2014/main" id="{EBDCD96D-7DAC-4D2E-931B-A95E602C4C88}"/>
              </a:ext>
            </a:extLst>
          </p:cNvPr>
          <p:cNvSpPr txBox="1"/>
          <p:nvPr/>
        </p:nvSpPr>
        <p:spPr>
          <a:xfrm>
            <a:off x="2048816" y="1228562"/>
            <a:ext cx="9995337" cy="523220"/>
          </a:xfrm>
          <a:prstGeom prst="rect">
            <a:avLst/>
          </a:prstGeom>
          <a:noFill/>
        </p:spPr>
        <p:txBody>
          <a:bodyPr wrap="square" rtlCol="0">
            <a:spAutoFit/>
          </a:bodyPr>
          <a:lstStyle/>
          <a:p>
            <a:r>
              <a:rPr lang="en-US" sz="2800" i="1" dirty="0"/>
              <a:t>https://www.tutorialspoint.com/index.htm</a:t>
            </a:r>
          </a:p>
        </p:txBody>
      </p:sp>
      <p:pic>
        <p:nvPicPr>
          <p:cNvPr id="1032" name="Picture 8" descr="https://o.remove.bg/downloads/474bfa97-9256-436e-8ac9-7a1e2f56ea2b/1000_F_282636558_KxJbsm4nkdbU7WaJtLUGwEhtvWzg8gXJ-removebg-preview.png">
            <a:extLst>
              <a:ext uri="{FF2B5EF4-FFF2-40B4-BE49-F238E27FC236}">
                <a16:creationId xmlns:a16="http://schemas.microsoft.com/office/drawing/2014/main" id="{C2032E3D-BF7C-44C7-A381-0B6887DEC4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960" y="881438"/>
            <a:ext cx="1452880" cy="121746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https://o.remove.bg/downloads/474bfa97-9256-436e-8ac9-7a1e2f56ea2b/1000_F_282636558_KxJbsm4nkdbU7WaJtLUGwEhtvWzg8gXJ-removebg-preview.png">
            <a:extLst>
              <a:ext uri="{FF2B5EF4-FFF2-40B4-BE49-F238E27FC236}">
                <a16:creationId xmlns:a16="http://schemas.microsoft.com/office/drawing/2014/main" id="{A86FBC9F-945D-4560-BB1E-B72C5B9256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960" y="2184420"/>
            <a:ext cx="1452880" cy="121746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hlinkClick r:id="rId2"/>
            <a:extLst>
              <a:ext uri="{FF2B5EF4-FFF2-40B4-BE49-F238E27FC236}">
                <a16:creationId xmlns:a16="http://schemas.microsoft.com/office/drawing/2014/main" id="{DBD3D08F-B3A5-4CD6-9436-424101EDC1C8}"/>
              </a:ext>
            </a:extLst>
          </p:cNvPr>
          <p:cNvSpPr txBox="1"/>
          <p:nvPr/>
        </p:nvSpPr>
        <p:spPr>
          <a:xfrm>
            <a:off x="2048816" y="2531544"/>
            <a:ext cx="9995337" cy="523220"/>
          </a:xfrm>
          <a:prstGeom prst="rect">
            <a:avLst/>
          </a:prstGeom>
          <a:noFill/>
        </p:spPr>
        <p:txBody>
          <a:bodyPr wrap="square" rtlCol="0">
            <a:spAutoFit/>
          </a:bodyPr>
          <a:lstStyle/>
          <a:p>
            <a:r>
              <a:rPr lang="en-US" sz="2800" i="1" dirty="0"/>
              <a:t>https://www.w3schools.com/html/</a:t>
            </a:r>
          </a:p>
        </p:txBody>
      </p:sp>
    </p:spTree>
    <p:extLst>
      <p:ext uri="{BB962C8B-B14F-4D97-AF65-F5344CB8AC3E}">
        <p14:creationId xmlns:p14="http://schemas.microsoft.com/office/powerpoint/2010/main" val="3195366358"/>
      </p:ext>
    </p:extLst>
  </p:cSld>
  <p:clrMapOvr>
    <a:masterClrMapping/>
  </p:clrMapOvr>
  <mc:AlternateContent xmlns:mc="http://schemas.openxmlformats.org/markup-compatibility/2006" xmlns:p15="http://schemas.microsoft.com/office/powerpoint/2012/main">
    <mc:Choice Requires="p15">
      <p:transition spd="med">
        <p15:prstTrans prst="peelOff"/>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par>
                                <p:cTn id="12" presetID="22" presetClass="entr" presetSubtype="8" fill="hold" nodeType="withEffect">
                                  <p:stCondLst>
                                    <p:cond delay="250"/>
                                  </p:stCondLst>
                                  <p:childTnLst>
                                    <p:set>
                                      <p:cBhvr>
                                        <p:cTn id="13" dur="1" fill="hold">
                                          <p:stCondLst>
                                            <p:cond delay="0"/>
                                          </p:stCondLst>
                                        </p:cTn>
                                        <p:tgtEl>
                                          <p:spTgt spid="1032"/>
                                        </p:tgtEl>
                                        <p:attrNameLst>
                                          <p:attrName>style.visibility</p:attrName>
                                        </p:attrNameLst>
                                      </p:cBhvr>
                                      <p:to>
                                        <p:strVal val="visible"/>
                                      </p:to>
                                    </p:set>
                                    <p:animEffect transition="in" filter="wipe(left)">
                                      <p:cBhvr>
                                        <p:cTn id="14" dur="500"/>
                                        <p:tgtEl>
                                          <p:spTgt spid="1032"/>
                                        </p:tgtEl>
                                      </p:cBhvr>
                                    </p:animEffect>
                                  </p:childTnLst>
                                </p:cTn>
                              </p:par>
                              <p:par>
                                <p:cTn id="15" presetID="22" presetClass="entr" presetSubtype="8" fill="hold" grpId="0" nodeType="withEffect">
                                  <p:stCondLst>
                                    <p:cond delay="75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par>
                                <p:cTn id="18" presetID="22" presetClass="entr" presetSubtype="8" fill="hold" nodeType="withEffect">
                                  <p:stCondLst>
                                    <p:cond delay="75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8DCC7381-74E3-4C7E-A9DD-06973EB4527D}"/>
              </a:ext>
            </a:extLst>
          </p:cNvPr>
          <p:cNvSpPr/>
          <p:nvPr/>
        </p:nvSpPr>
        <p:spPr>
          <a:xfrm>
            <a:off x="516445" y="3050224"/>
            <a:ext cx="1580226" cy="1562469"/>
          </a:xfrm>
          <a:prstGeom prst="ellipse">
            <a:avLst/>
          </a:prstGeom>
          <a:solidFill>
            <a:schemeClr val="accent6">
              <a:lumMod val="60000"/>
              <a:lumOff val="40000"/>
            </a:schemeClr>
          </a:solidFill>
          <a:effectLst>
            <a:outerShdw blurRad="127000" sx="111000" sy="111000" algn="ctr" rotWithShape="0">
              <a:schemeClr val="tx1">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1BB8B9F-FE74-4EE8-8AF9-4C10C35E20D5}"/>
              </a:ext>
            </a:extLst>
          </p:cNvPr>
          <p:cNvSpPr txBox="1"/>
          <p:nvPr/>
        </p:nvSpPr>
        <p:spPr>
          <a:xfrm>
            <a:off x="693071" y="3169738"/>
            <a:ext cx="1190490" cy="1323439"/>
          </a:xfrm>
          <a:prstGeom prst="rect">
            <a:avLst/>
          </a:prstGeom>
          <a:noFill/>
        </p:spPr>
        <p:txBody>
          <a:bodyPr wrap="square" rtlCol="0">
            <a:spAutoFit/>
          </a:bodyPr>
          <a:lstStyle/>
          <a:p>
            <a:pPr algn="ctr"/>
            <a:r>
              <a:rPr lang="en-US" sz="8000" dirty="0">
                <a:solidFill>
                  <a:schemeClr val="accent6">
                    <a:lumMod val="75000"/>
                  </a:schemeClr>
                </a:solidFill>
              </a:rPr>
              <a:t>W</a:t>
            </a:r>
          </a:p>
        </p:txBody>
      </p:sp>
      <p:sp>
        <p:nvSpPr>
          <p:cNvPr id="6" name="Oval 5">
            <a:extLst>
              <a:ext uri="{FF2B5EF4-FFF2-40B4-BE49-F238E27FC236}">
                <a16:creationId xmlns:a16="http://schemas.microsoft.com/office/drawing/2014/main" id="{55788D4D-36E4-40D3-AB55-50CBDD4E5420}"/>
              </a:ext>
            </a:extLst>
          </p:cNvPr>
          <p:cNvSpPr/>
          <p:nvPr/>
        </p:nvSpPr>
        <p:spPr>
          <a:xfrm>
            <a:off x="2096670" y="3050224"/>
            <a:ext cx="1580226" cy="1562469"/>
          </a:xfrm>
          <a:prstGeom prst="ellipse">
            <a:avLst/>
          </a:prstGeom>
          <a:solidFill>
            <a:schemeClr val="accent6">
              <a:lumMod val="40000"/>
              <a:lumOff val="60000"/>
            </a:schemeClr>
          </a:solidFill>
          <a:effectLst>
            <a:outerShdw blurRad="127000" sx="111000" sy="111000" algn="ctr" rotWithShape="0">
              <a:schemeClr val="tx1">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B8DFE9B-E7D8-4EA1-B045-1FCB70064A77}"/>
              </a:ext>
            </a:extLst>
          </p:cNvPr>
          <p:cNvSpPr txBox="1"/>
          <p:nvPr/>
        </p:nvSpPr>
        <p:spPr>
          <a:xfrm>
            <a:off x="2273296" y="3169738"/>
            <a:ext cx="1258089" cy="1323439"/>
          </a:xfrm>
          <a:prstGeom prst="rect">
            <a:avLst/>
          </a:prstGeom>
          <a:noFill/>
        </p:spPr>
        <p:txBody>
          <a:bodyPr wrap="square" rtlCol="0">
            <a:spAutoFit/>
          </a:bodyPr>
          <a:lstStyle/>
          <a:p>
            <a:pPr algn="ctr"/>
            <a:r>
              <a:rPr lang="en-US" sz="8000" dirty="0">
                <a:solidFill>
                  <a:schemeClr val="accent6">
                    <a:lumMod val="75000"/>
                  </a:schemeClr>
                </a:solidFill>
              </a:rPr>
              <a:t>E</a:t>
            </a:r>
          </a:p>
        </p:txBody>
      </p:sp>
      <p:sp>
        <p:nvSpPr>
          <p:cNvPr id="8" name="Oval 7">
            <a:extLst>
              <a:ext uri="{FF2B5EF4-FFF2-40B4-BE49-F238E27FC236}">
                <a16:creationId xmlns:a16="http://schemas.microsoft.com/office/drawing/2014/main" id="{2C8E4355-6658-4789-AEC1-377F1E102D87}"/>
              </a:ext>
            </a:extLst>
          </p:cNvPr>
          <p:cNvSpPr/>
          <p:nvPr/>
        </p:nvSpPr>
        <p:spPr>
          <a:xfrm>
            <a:off x="3676896" y="3050224"/>
            <a:ext cx="1580226" cy="1562469"/>
          </a:xfrm>
          <a:prstGeom prst="ellipse">
            <a:avLst/>
          </a:prstGeom>
          <a:solidFill>
            <a:schemeClr val="accent6">
              <a:lumMod val="20000"/>
              <a:lumOff val="80000"/>
            </a:schemeClr>
          </a:solidFill>
          <a:effectLst>
            <a:outerShdw blurRad="127000" sx="111000" sy="111000" algn="ctr" rotWithShape="0">
              <a:schemeClr val="tx1">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0DCF731-4C45-4A60-B60E-9B04E2DDA996}"/>
              </a:ext>
            </a:extLst>
          </p:cNvPr>
          <p:cNvSpPr txBox="1"/>
          <p:nvPr/>
        </p:nvSpPr>
        <p:spPr>
          <a:xfrm>
            <a:off x="3744494" y="3169738"/>
            <a:ext cx="1372063" cy="1323439"/>
          </a:xfrm>
          <a:prstGeom prst="rect">
            <a:avLst/>
          </a:prstGeom>
          <a:noFill/>
        </p:spPr>
        <p:txBody>
          <a:bodyPr wrap="square" rtlCol="0">
            <a:spAutoFit/>
          </a:bodyPr>
          <a:lstStyle/>
          <a:p>
            <a:pPr algn="ctr"/>
            <a:r>
              <a:rPr lang="en-US" sz="8000" dirty="0">
                <a:solidFill>
                  <a:schemeClr val="accent6">
                    <a:lumMod val="75000"/>
                  </a:schemeClr>
                </a:solidFill>
              </a:rPr>
              <a:t>L</a:t>
            </a:r>
          </a:p>
        </p:txBody>
      </p:sp>
      <p:sp>
        <p:nvSpPr>
          <p:cNvPr id="11" name="Oval 10">
            <a:extLst>
              <a:ext uri="{FF2B5EF4-FFF2-40B4-BE49-F238E27FC236}">
                <a16:creationId xmlns:a16="http://schemas.microsoft.com/office/drawing/2014/main" id="{9BE55427-C090-406A-8032-9BF17E6AC365}"/>
              </a:ext>
            </a:extLst>
          </p:cNvPr>
          <p:cNvSpPr/>
          <p:nvPr/>
        </p:nvSpPr>
        <p:spPr>
          <a:xfrm>
            <a:off x="5257121" y="3050224"/>
            <a:ext cx="1580226" cy="1562469"/>
          </a:xfrm>
          <a:prstGeom prst="ellipse">
            <a:avLst/>
          </a:prstGeom>
          <a:solidFill>
            <a:schemeClr val="bg1"/>
          </a:solidFill>
          <a:effectLst>
            <a:outerShdw blurRad="127000" sx="111000" sy="111000" algn="ctr" rotWithShape="0">
              <a:schemeClr val="tx1">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137A9D3-1B6D-4637-9B7C-EFE39FF0BEA7}"/>
              </a:ext>
            </a:extLst>
          </p:cNvPr>
          <p:cNvSpPr txBox="1"/>
          <p:nvPr/>
        </p:nvSpPr>
        <p:spPr>
          <a:xfrm>
            <a:off x="5402633" y="3169738"/>
            <a:ext cx="1221604" cy="1323439"/>
          </a:xfrm>
          <a:prstGeom prst="rect">
            <a:avLst/>
          </a:prstGeom>
          <a:noFill/>
        </p:spPr>
        <p:txBody>
          <a:bodyPr wrap="square" rtlCol="0">
            <a:spAutoFit/>
          </a:bodyPr>
          <a:lstStyle/>
          <a:p>
            <a:pPr algn="ctr"/>
            <a:r>
              <a:rPr lang="en-US" sz="8000" dirty="0">
                <a:solidFill>
                  <a:schemeClr val="accent6">
                    <a:lumMod val="75000"/>
                  </a:schemeClr>
                </a:solidFill>
              </a:rPr>
              <a:t>C</a:t>
            </a:r>
          </a:p>
        </p:txBody>
      </p:sp>
      <p:sp>
        <p:nvSpPr>
          <p:cNvPr id="13" name="Oval 12">
            <a:extLst>
              <a:ext uri="{FF2B5EF4-FFF2-40B4-BE49-F238E27FC236}">
                <a16:creationId xmlns:a16="http://schemas.microsoft.com/office/drawing/2014/main" id="{D164DE74-2291-48A9-A2C2-B34C260704AA}"/>
              </a:ext>
            </a:extLst>
          </p:cNvPr>
          <p:cNvSpPr/>
          <p:nvPr/>
        </p:nvSpPr>
        <p:spPr>
          <a:xfrm>
            <a:off x="6837346" y="3050224"/>
            <a:ext cx="1580226" cy="1562469"/>
          </a:xfrm>
          <a:prstGeom prst="ellipse">
            <a:avLst/>
          </a:prstGeom>
          <a:solidFill>
            <a:schemeClr val="accent6">
              <a:lumMod val="20000"/>
              <a:lumOff val="80000"/>
            </a:schemeClr>
          </a:solidFill>
          <a:effectLst>
            <a:outerShdw blurRad="127000" sx="111000" sy="111000" algn="ctr" rotWithShape="0">
              <a:schemeClr val="tx1">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FF8D729-CC44-4AE2-83B9-E723D1123D0A}"/>
              </a:ext>
            </a:extLst>
          </p:cNvPr>
          <p:cNvSpPr txBox="1"/>
          <p:nvPr/>
        </p:nvSpPr>
        <p:spPr>
          <a:xfrm>
            <a:off x="7013974" y="3169738"/>
            <a:ext cx="1258088" cy="1323439"/>
          </a:xfrm>
          <a:prstGeom prst="rect">
            <a:avLst/>
          </a:prstGeom>
          <a:noFill/>
        </p:spPr>
        <p:txBody>
          <a:bodyPr wrap="square" rtlCol="0">
            <a:spAutoFit/>
          </a:bodyPr>
          <a:lstStyle/>
          <a:p>
            <a:pPr algn="ctr"/>
            <a:r>
              <a:rPr lang="en-US" sz="8000" dirty="0">
                <a:solidFill>
                  <a:schemeClr val="accent6">
                    <a:lumMod val="75000"/>
                  </a:schemeClr>
                </a:solidFill>
              </a:rPr>
              <a:t>O</a:t>
            </a:r>
          </a:p>
        </p:txBody>
      </p:sp>
      <p:sp>
        <p:nvSpPr>
          <p:cNvPr id="15" name="Oval 14">
            <a:extLst>
              <a:ext uri="{FF2B5EF4-FFF2-40B4-BE49-F238E27FC236}">
                <a16:creationId xmlns:a16="http://schemas.microsoft.com/office/drawing/2014/main" id="{A54DF60B-22C0-4828-8A94-E159D138A970}"/>
              </a:ext>
            </a:extLst>
          </p:cNvPr>
          <p:cNvSpPr/>
          <p:nvPr/>
        </p:nvSpPr>
        <p:spPr>
          <a:xfrm>
            <a:off x="8417572" y="3050224"/>
            <a:ext cx="1580226" cy="1562469"/>
          </a:xfrm>
          <a:prstGeom prst="ellipse">
            <a:avLst/>
          </a:prstGeom>
          <a:solidFill>
            <a:schemeClr val="accent6">
              <a:lumMod val="40000"/>
              <a:lumOff val="60000"/>
            </a:schemeClr>
          </a:solidFill>
          <a:effectLst>
            <a:outerShdw blurRad="127000" sx="111000" sy="111000" algn="ctr" rotWithShape="0">
              <a:schemeClr val="tx1">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7041B17-3F96-4BF2-B146-04A318E73DBD}"/>
              </a:ext>
            </a:extLst>
          </p:cNvPr>
          <p:cNvSpPr txBox="1"/>
          <p:nvPr/>
        </p:nvSpPr>
        <p:spPr>
          <a:xfrm>
            <a:off x="8448688" y="3169738"/>
            <a:ext cx="1580226" cy="1323439"/>
          </a:xfrm>
          <a:prstGeom prst="rect">
            <a:avLst/>
          </a:prstGeom>
          <a:noFill/>
        </p:spPr>
        <p:txBody>
          <a:bodyPr wrap="square" rtlCol="0">
            <a:spAutoFit/>
          </a:bodyPr>
          <a:lstStyle/>
          <a:p>
            <a:pPr algn="ctr"/>
            <a:r>
              <a:rPr lang="en-US" sz="8000" dirty="0">
                <a:solidFill>
                  <a:schemeClr val="accent6">
                    <a:lumMod val="75000"/>
                  </a:schemeClr>
                </a:solidFill>
              </a:rPr>
              <a:t>M</a:t>
            </a:r>
          </a:p>
        </p:txBody>
      </p:sp>
      <p:sp>
        <p:nvSpPr>
          <p:cNvPr id="23" name="Oval 22">
            <a:extLst>
              <a:ext uri="{FF2B5EF4-FFF2-40B4-BE49-F238E27FC236}">
                <a16:creationId xmlns:a16="http://schemas.microsoft.com/office/drawing/2014/main" id="{D826ECEF-679E-4C03-8433-C5C3F4A4712A}"/>
              </a:ext>
            </a:extLst>
          </p:cNvPr>
          <p:cNvSpPr/>
          <p:nvPr/>
        </p:nvSpPr>
        <p:spPr>
          <a:xfrm>
            <a:off x="10028914" y="3050224"/>
            <a:ext cx="1580226" cy="1562469"/>
          </a:xfrm>
          <a:prstGeom prst="ellipse">
            <a:avLst/>
          </a:prstGeom>
          <a:solidFill>
            <a:schemeClr val="accent6">
              <a:lumMod val="60000"/>
              <a:lumOff val="40000"/>
            </a:schemeClr>
          </a:solidFill>
          <a:effectLst>
            <a:outerShdw blurRad="127000" sx="111000" sy="111000" algn="ctr" rotWithShape="0">
              <a:schemeClr val="tx1">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BDFFFCFE-47CC-4764-B68D-DB2FDB522C15}"/>
              </a:ext>
            </a:extLst>
          </p:cNvPr>
          <p:cNvSpPr txBox="1"/>
          <p:nvPr/>
        </p:nvSpPr>
        <p:spPr>
          <a:xfrm>
            <a:off x="10028914" y="3169738"/>
            <a:ext cx="1580226" cy="1323439"/>
          </a:xfrm>
          <a:prstGeom prst="rect">
            <a:avLst/>
          </a:prstGeom>
          <a:noFill/>
        </p:spPr>
        <p:txBody>
          <a:bodyPr wrap="square" rtlCol="0">
            <a:spAutoFit/>
          </a:bodyPr>
          <a:lstStyle/>
          <a:p>
            <a:pPr algn="ctr"/>
            <a:r>
              <a:rPr lang="en-US" sz="8000" dirty="0">
                <a:solidFill>
                  <a:schemeClr val="accent6">
                    <a:lumMod val="75000"/>
                  </a:schemeClr>
                </a:solidFill>
              </a:rPr>
              <a:t>E</a:t>
            </a:r>
          </a:p>
        </p:txBody>
      </p:sp>
      <p:pic>
        <p:nvPicPr>
          <p:cNvPr id="3" name="Picture 2">
            <a:extLst>
              <a:ext uri="{FF2B5EF4-FFF2-40B4-BE49-F238E27FC236}">
                <a16:creationId xmlns:a16="http://schemas.microsoft.com/office/drawing/2014/main" id="{6DF58682-5FA8-44AA-91B1-3B31DEC930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5005" y="133165"/>
            <a:ext cx="2414805" cy="2514599"/>
          </a:xfrm>
          <a:prstGeom prst="rect">
            <a:avLst/>
          </a:prstGeom>
        </p:spPr>
      </p:pic>
    </p:spTree>
    <p:extLst>
      <p:ext uri="{BB962C8B-B14F-4D97-AF65-F5344CB8AC3E}">
        <p14:creationId xmlns:p14="http://schemas.microsoft.com/office/powerpoint/2010/main" val="27793180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heel(1)">
                                      <p:cBhvr>
                                        <p:cTn id="10" dur="2000"/>
                                        <p:tgtEl>
                                          <p:spTgt spid="7"/>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heel(1)">
                                      <p:cBhvr>
                                        <p:cTn id="13" dur="2000"/>
                                        <p:tgtEl>
                                          <p:spTgt spid="9"/>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heel(1)">
                                      <p:cBhvr>
                                        <p:cTn id="16" dur="2000"/>
                                        <p:tgtEl>
                                          <p:spTgt spid="12"/>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heel(1)">
                                      <p:cBhvr>
                                        <p:cTn id="19" dur="2000"/>
                                        <p:tgtEl>
                                          <p:spTgt spid="14"/>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heel(1)">
                                      <p:cBhvr>
                                        <p:cTn id="22" dur="2000"/>
                                        <p:tgtEl>
                                          <p:spTgt spid="16"/>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heel(1)">
                                      <p:cBhvr>
                                        <p:cTn id="25" dur="2000"/>
                                        <p:tgtEl>
                                          <p:spTgt spid="24"/>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heel(1)">
                                      <p:cBhvr>
                                        <p:cTn id="28" dur="2000"/>
                                        <p:tgtEl>
                                          <p:spTgt spid="4"/>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heel(1)">
                                      <p:cBhvr>
                                        <p:cTn id="31" dur="2000"/>
                                        <p:tgtEl>
                                          <p:spTgt spid="6"/>
                                        </p:tgtEl>
                                      </p:cBhvr>
                                    </p:animEffect>
                                  </p:childTnLst>
                                </p:cTn>
                              </p:par>
                              <p:par>
                                <p:cTn id="32" presetID="21" presetClass="entr" presetSubtype="1"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heel(1)">
                                      <p:cBhvr>
                                        <p:cTn id="34" dur="2000"/>
                                        <p:tgtEl>
                                          <p:spTgt spid="8"/>
                                        </p:tgtEl>
                                      </p:cBhvr>
                                    </p:animEffect>
                                  </p:childTnLst>
                                </p:cTn>
                              </p:par>
                              <p:par>
                                <p:cTn id="35" presetID="21" presetClass="entr" presetSubtype="1"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heel(1)">
                                      <p:cBhvr>
                                        <p:cTn id="37" dur="2000"/>
                                        <p:tgtEl>
                                          <p:spTgt spid="11"/>
                                        </p:tgtEl>
                                      </p:cBhvr>
                                    </p:animEffect>
                                  </p:childTnLst>
                                </p:cTn>
                              </p:par>
                              <p:par>
                                <p:cTn id="38" presetID="21" presetClass="entr" presetSubtype="1"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heel(1)">
                                      <p:cBhvr>
                                        <p:cTn id="40" dur="2000"/>
                                        <p:tgtEl>
                                          <p:spTgt spid="13"/>
                                        </p:tgtEl>
                                      </p:cBhvr>
                                    </p:animEffect>
                                  </p:childTnLst>
                                </p:cTn>
                              </p:par>
                              <p:par>
                                <p:cTn id="41" presetID="21" presetClass="entr" presetSubtype="1"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heel(1)">
                                      <p:cBhvr>
                                        <p:cTn id="43" dur="2000"/>
                                        <p:tgtEl>
                                          <p:spTgt spid="15"/>
                                        </p:tgtEl>
                                      </p:cBhvr>
                                    </p:animEffect>
                                  </p:childTnLst>
                                </p:cTn>
                              </p:par>
                              <p:par>
                                <p:cTn id="44" presetID="21" presetClass="entr" presetSubtype="1"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wheel(1)">
                                      <p:cBhvr>
                                        <p:cTn id="46" dur="2000"/>
                                        <p:tgtEl>
                                          <p:spTgt spid="23"/>
                                        </p:tgtEl>
                                      </p:cBhvr>
                                    </p:animEffect>
                                  </p:childTnLst>
                                </p:cTn>
                              </p:par>
                              <p:par>
                                <p:cTn id="47" presetID="2" presetClass="entr" presetSubtype="4" fill="hold" nodeType="withEffect">
                                  <p:stCondLst>
                                    <p:cond delay="0"/>
                                  </p:stCondLst>
                                  <p:childTnLst>
                                    <p:set>
                                      <p:cBhvr>
                                        <p:cTn id="48" dur="1" fill="hold">
                                          <p:stCondLst>
                                            <p:cond delay="0"/>
                                          </p:stCondLst>
                                        </p:cTn>
                                        <p:tgtEl>
                                          <p:spTgt spid="3"/>
                                        </p:tgtEl>
                                        <p:attrNameLst>
                                          <p:attrName>style.visibility</p:attrName>
                                        </p:attrNameLst>
                                      </p:cBhvr>
                                      <p:to>
                                        <p:strVal val="visible"/>
                                      </p:to>
                                    </p:set>
                                    <p:anim calcmode="lin" valueType="num">
                                      <p:cBhvr additive="base">
                                        <p:cTn id="49" dur="1500" fill="hold"/>
                                        <p:tgtEl>
                                          <p:spTgt spid="3"/>
                                        </p:tgtEl>
                                        <p:attrNameLst>
                                          <p:attrName>ppt_x</p:attrName>
                                        </p:attrNameLst>
                                      </p:cBhvr>
                                      <p:tavLst>
                                        <p:tav tm="0">
                                          <p:val>
                                            <p:strVal val="#ppt_x"/>
                                          </p:val>
                                        </p:tav>
                                        <p:tav tm="100000">
                                          <p:val>
                                            <p:strVal val="#ppt_x"/>
                                          </p:val>
                                        </p:tav>
                                      </p:tavLst>
                                    </p:anim>
                                    <p:anim calcmode="lin" valueType="num">
                                      <p:cBhvr additive="base">
                                        <p:cTn id="50" dur="1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animBg="1"/>
      <p:bldP spid="9" grpId="0"/>
      <p:bldP spid="11" grpId="0" animBg="1"/>
      <p:bldP spid="12" grpId="0"/>
      <p:bldP spid="13" grpId="0" animBg="1"/>
      <p:bldP spid="14" grpId="0"/>
      <p:bldP spid="15" grpId="0" animBg="1"/>
      <p:bldP spid="16" grpId="0"/>
      <p:bldP spid="23" grpId="0" animBg="1"/>
      <p:bldP spid="2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F681EB-7E3B-4FD6-9D5A-44F7ED203CAB}"/>
              </a:ext>
            </a:extLst>
          </p:cNvPr>
          <p:cNvSpPr txBox="1"/>
          <p:nvPr/>
        </p:nvSpPr>
        <p:spPr>
          <a:xfrm>
            <a:off x="2147378" y="2587658"/>
            <a:ext cx="6875313" cy="1015663"/>
          </a:xfrm>
          <a:prstGeom prst="rect">
            <a:avLst/>
          </a:prstGeom>
          <a:noFill/>
        </p:spPr>
        <p:txBody>
          <a:bodyPr wrap="square" rtlCol="0">
            <a:spAutoFit/>
            <a:scene3d>
              <a:camera prst="perspectiveAbove"/>
              <a:lightRig rig="threePt" dir="t"/>
            </a:scene3d>
            <a:sp3d extrusionH="57150">
              <a:bevelT h="25400" prst="softRound"/>
            </a:sp3d>
          </a:bodyPr>
          <a:lstStyle/>
          <a:p>
            <a:r>
              <a:rPr lang="en-US" sz="6000" b="1" dirty="0">
                <a:ln w="12700">
                  <a:solidFill>
                    <a:schemeClr val="accent1"/>
                  </a:solidFill>
                  <a:prstDash val="solid"/>
                </a:ln>
                <a:solidFill>
                  <a:schemeClr val="accent2">
                    <a:lumMod val="75000"/>
                  </a:schemeClr>
                </a:solidFill>
                <a:effectLst>
                  <a:outerShdw blurRad="60007" dist="200025" dir="15000000" sy="30000" kx="-1800000" algn="bl" rotWithShape="0">
                    <a:prstClr val="black">
                      <a:alpha val="32000"/>
                    </a:prstClr>
                  </a:outerShdw>
                </a:effectLst>
              </a:rPr>
              <a:t>ANY QUESTION</a:t>
            </a:r>
          </a:p>
        </p:txBody>
      </p:sp>
      <p:sp>
        <p:nvSpPr>
          <p:cNvPr id="4" name="TextBox 3">
            <a:extLst>
              <a:ext uri="{FF2B5EF4-FFF2-40B4-BE49-F238E27FC236}">
                <a16:creationId xmlns:a16="http://schemas.microsoft.com/office/drawing/2014/main" id="{ABA7ABF0-A805-4876-96AA-9F46556D6168}"/>
              </a:ext>
            </a:extLst>
          </p:cNvPr>
          <p:cNvSpPr txBox="1"/>
          <p:nvPr/>
        </p:nvSpPr>
        <p:spPr>
          <a:xfrm>
            <a:off x="8605566" y="2596831"/>
            <a:ext cx="301841" cy="1015663"/>
          </a:xfrm>
          <a:prstGeom prst="rect">
            <a:avLst/>
          </a:prstGeom>
          <a:noFill/>
        </p:spPr>
        <p:txBody>
          <a:bodyPr wrap="square" rtlCol="0">
            <a:spAutoFit/>
            <a:scene3d>
              <a:camera prst="perspectiveAbove"/>
              <a:lightRig rig="threePt" dir="t"/>
            </a:scene3d>
            <a:sp3d extrusionH="57150">
              <a:bevelT h="25400" prst="softRound"/>
            </a:sp3d>
          </a:bodyPr>
          <a:lstStyle/>
          <a:p>
            <a:r>
              <a:rPr lang="en-US" sz="6000" b="1" dirty="0">
                <a:ln w="12700">
                  <a:solidFill>
                    <a:schemeClr val="accent1"/>
                  </a:solidFill>
                  <a:prstDash val="solid"/>
                </a:ln>
                <a:solidFill>
                  <a:schemeClr val="accent2">
                    <a:lumMod val="75000"/>
                  </a:schemeClr>
                </a:solidFill>
                <a:effectLst>
                  <a:outerShdw blurRad="60007" dist="200025" dir="15000000" sy="30000" kx="-1800000" algn="bl" rotWithShape="0">
                    <a:prstClr val="black">
                      <a:alpha val="32000"/>
                    </a:prstClr>
                  </a:outerShdw>
                </a:effectLst>
              </a:rPr>
              <a:t>.</a:t>
            </a:r>
          </a:p>
        </p:txBody>
      </p:sp>
      <p:sp>
        <p:nvSpPr>
          <p:cNvPr id="5" name="TextBox 4">
            <a:extLst>
              <a:ext uri="{FF2B5EF4-FFF2-40B4-BE49-F238E27FC236}">
                <a16:creationId xmlns:a16="http://schemas.microsoft.com/office/drawing/2014/main" id="{273CC580-02AE-415D-BC8E-85EC3726CA3D}"/>
              </a:ext>
            </a:extLst>
          </p:cNvPr>
          <p:cNvSpPr txBox="1"/>
          <p:nvPr/>
        </p:nvSpPr>
        <p:spPr>
          <a:xfrm>
            <a:off x="8831946" y="2596828"/>
            <a:ext cx="301841" cy="1015663"/>
          </a:xfrm>
          <a:prstGeom prst="rect">
            <a:avLst/>
          </a:prstGeom>
          <a:noFill/>
        </p:spPr>
        <p:txBody>
          <a:bodyPr wrap="square" rtlCol="0">
            <a:spAutoFit/>
            <a:scene3d>
              <a:camera prst="perspectiveAbove"/>
              <a:lightRig rig="threePt" dir="t"/>
            </a:scene3d>
            <a:sp3d extrusionH="57150">
              <a:bevelT h="25400" prst="softRound"/>
            </a:sp3d>
          </a:bodyPr>
          <a:lstStyle/>
          <a:p>
            <a:r>
              <a:rPr lang="en-US" sz="6000" b="1" dirty="0">
                <a:ln w="12700">
                  <a:solidFill>
                    <a:schemeClr val="accent1"/>
                  </a:solidFill>
                  <a:prstDash val="solid"/>
                </a:ln>
                <a:solidFill>
                  <a:schemeClr val="accent2">
                    <a:lumMod val="75000"/>
                  </a:schemeClr>
                </a:solidFill>
                <a:effectLst>
                  <a:outerShdw blurRad="60007" dist="200025" dir="15000000" sy="30000" kx="-1800000" algn="bl" rotWithShape="0">
                    <a:prstClr val="black">
                      <a:alpha val="32000"/>
                    </a:prstClr>
                  </a:outerShdw>
                </a:effectLst>
              </a:rPr>
              <a:t>.</a:t>
            </a:r>
          </a:p>
        </p:txBody>
      </p:sp>
      <p:sp>
        <p:nvSpPr>
          <p:cNvPr id="6" name="TextBox 5">
            <a:extLst>
              <a:ext uri="{FF2B5EF4-FFF2-40B4-BE49-F238E27FC236}">
                <a16:creationId xmlns:a16="http://schemas.microsoft.com/office/drawing/2014/main" id="{EB0DF42F-1AB0-4767-8B81-F0927FA6BDE5}"/>
              </a:ext>
            </a:extLst>
          </p:cNvPr>
          <p:cNvSpPr txBox="1"/>
          <p:nvPr/>
        </p:nvSpPr>
        <p:spPr>
          <a:xfrm>
            <a:off x="9058326" y="2596830"/>
            <a:ext cx="301841" cy="1015663"/>
          </a:xfrm>
          <a:prstGeom prst="rect">
            <a:avLst/>
          </a:prstGeom>
          <a:noFill/>
        </p:spPr>
        <p:txBody>
          <a:bodyPr wrap="square" rtlCol="0">
            <a:spAutoFit/>
            <a:scene3d>
              <a:camera prst="perspectiveAbove"/>
              <a:lightRig rig="threePt" dir="t"/>
            </a:scene3d>
            <a:sp3d extrusionH="57150">
              <a:bevelT h="25400" prst="softRound"/>
            </a:sp3d>
          </a:bodyPr>
          <a:lstStyle/>
          <a:p>
            <a:r>
              <a:rPr lang="en-US" sz="6000" b="1" dirty="0">
                <a:ln w="12700">
                  <a:solidFill>
                    <a:schemeClr val="accent1"/>
                  </a:solidFill>
                  <a:prstDash val="solid"/>
                </a:ln>
                <a:solidFill>
                  <a:schemeClr val="accent2">
                    <a:lumMod val="75000"/>
                  </a:schemeClr>
                </a:solidFill>
                <a:effectLst>
                  <a:outerShdw blurRad="60007" dist="200025" dir="15000000" sy="30000" kx="-1800000" algn="bl" rotWithShape="0">
                    <a:prstClr val="black">
                      <a:alpha val="32000"/>
                    </a:prstClr>
                  </a:outerShdw>
                </a:effectLst>
              </a:rPr>
              <a:t>.</a:t>
            </a:r>
          </a:p>
        </p:txBody>
      </p:sp>
      <p:sp>
        <p:nvSpPr>
          <p:cNvPr id="7" name="TextBox 6">
            <a:extLst>
              <a:ext uri="{FF2B5EF4-FFF2-40B4-BE49-F238E27FC236}">
                <a16:creationId xmlns:a16="http://schemas.microsoft.com/office/drawing/2014/main" id="{BD63AACE-D1BA-4347-BBB7-FB2085E9732B}"/>
              </a:ext>
            </a:extLst>
          </p:cNvPr>
          <p:cNvSpPr txBox="1"/>
          <p:nvPr/>
        </p:nvSpPr>
        <p:spPr>
          <a:xfrm>
            <a:off x="9209246" y="2596828"/>
            <a:ext cx="301841" cy="1015663"/>
          </a:xfrm>
          <a:prstGeom prst="rect">
            <a:avLst/>
          </a:prstGeom>
          <a:noFill/>
        </p:spPr>
        <p:txBody>
          <a:bodyPr wrap="square" rtlCol="0">
            <a:spAutoFit/>
            <a:scene3d>
              <a:camera prst="perspectiveAbove"/>
              <a:lightRig rig="threePt" dir="t"/>
            </a:scene3d>
            <a:sp3d extrusionH="57150">
              <a:bevelT h="25400" prst="softRound"/>
            </a:sp3d>
          </a:bodyPr>
          <a:lstStyle/>
          <a:p>
            <a:r>
              <a:rPr lang="en-US" sz="6000" b="1" dirty="0">
                <a:ln w="12700">
                  <a:solidFill>
                    <a:schemeClr val="accent1"/>
                  </a:solidFill>
                  <a:prstDash val="solid"/>
                </a:ln>
                <a:solidFill>
                  <a:schemeClr val="accent2">
                    <a:lumMod val="75000"/>
                  </a:schemeClr>
                </a:solidFill>
                <a:effectLst>
                  <a:outerShdw blurRad="60007" dist="200025" dir="15000000" sy="30000" kx="-1800000" algn="bl" rotWithShape="0">
                    <a:prstClr val="black">
                      <a:alpha val="32000"/>
                    </a:prstClr>
                  </a:outerShdw>
                </a:effectLst>
              </a:rPr>
              <a:t>?</a:t>
            </a:r>
          </a:p>
        </p:txBody>
      </p:sp>
      <p:sp>
        <p:nvSpPr>
          <p:cNvPr id="8" name="TextBox 7">
            <a:extLst>
              <a:ext uri="{FF2B5EF4-FFF2-40B4-BE49-F238E27FC236}">
                <a16:creationId xmlns:a16="http://schemas.microsoft.com/office/drawing/2014/main" id="{378FA1D2-64AA-4622-9190-ED92572589A2}"/>
              </a:ext>
            </a:extLst>
          </p:cNvPr>
          <p:cNvSpPr txBox="1"/>
          <p:nvPr/>
        </p:nvSpPr>
        <p:spPr>
          <a:xfrm>
            <a:off x="9539914" y="2596827"/>
            <a:ext cx="301841" cy="1015663"/>
          </a:xfrm>
          <a:prstGeom prst="rect">
            <a:avLst/>
          </a:prstGeom>
          <a:noFill/>
        </p:spPr>
        <p:txBody>
          <a:bodyPr wrap="square" rtlCol="0">
            <a:spAutoFit/>
            <a:scene3d>
              <a:camera prst="perspectiveAbove"/>
              <a:lightRig rig="threePt" dir="t"/>
            </a:scene3d>
            <a:sp3d extrusionH="57150">
              <a:bevelT h="25400" prst="softRound"/>
            </a:sp3d>
          </a:bodyPr>
          <a:lstStyle/>
          <a:p>
            <a:r>
              <a:rPr lang="en-US" sz="6000" b="1" dirty="0">
                <a:ln w="12700">
                  <a:solidFill>
                    <a:schemeClr val="accent1"/>
                  </a:solidFill>
                  <a:prstDash val="solid"/>
                </a:ln>
                <a:solidFill>
                  <a:schemeClr val="accent2">
                    <a:lumMod val="75000"/>
                  </a:schemeClr>
                </a:solidFill>
                <a:effectLst>
                  <a:outerShdw blurRad="60007" dist="200025" dir="15000000" sy="30000" kx="-1800000" algn="bl" rotWithShape="0">
                    <a:prstClr val="black">
                      <a:alpha val="32000"/>
                    </a:prstClr>
                  </a:outerShdw>
                </a:effectLst>
              </a:rPr>
              <a:t>?</a:t>
            </a:r>
          </a:p>
        </p:txBody>
      </p:sp>
      <p:sp>
        <p:nvSpPr>
          <p:cNvPr id="9" name="TextBox 8">
            <a:extLst>
              <a:ext uri="{FF2B5EF4-FFF2-40B4-BE49-F238E27FC236}">
                <a16:creationId xmlns:a16="http://schemas.microsoft.com/office/drawing/2014/main" id="{A090B3A4-5F41-4F88-9E34-D46B6370E7A0}"/>
              </a:ext>
            </a:extLst>
          </p:cNvPr>
          <p:cNvSpPr txBox="1"/>
          <p:nvPr/>
        </p:nvSpPr>
        <p:spPr>
          <a:xfrm>
            <a:off x="9870582" y="2596826"/>
            <a:ext cx="301841" cy="1015663"/>
          </a:xfrm>
          <a:prstGeom prst="rect">
            <a:avLst/>
          </a:prstGeom>
          <a:noFill/>
        </p:spPr>
        <p:txBody>
          <a:bodyPr wrap="square" rtlCol="0">
            <a:spAutoFit/>
            <a:scene3d>
              <a:camera prst="perspectiveAbove"/>
              <a:lightRig rig="threePt" dir="t"/>
            </a:scene3d>
            <a:sp3d extrusionH="57150">
              <a:bevelT h="25400" prst="softRound"/>
            </a:sp3d>
          </a:bodyPr>
          <a:lstStyle/>
          <a:p>
            <a:r>
              <a:rPr lang="en-US" sz="6000" b="1" dirty="0">
                <a:ln w="12700">
                  <a:solidFill>
                    <a:schemeClr val="accent1"/>
                  </a:solidFill>
                  <a:prstDash val="solid"/>
                </a:ln>
                <a:solidFill>
                  <a:schemeClr val="accent2">
                    <a:lumMod val="75000"/>
                  </a:schemeClr>
                </a:solidFill>
                <a:effectLst>
                  <a:outerShdw blurRad="60007" dist="200025" dir="15000000" sy="30000" kx="-1800000" algn="bl" rotWithShape="0">
                    <a:prstClr val="black">
                      <a:alpha val="32000"/>
                    </a:prstClr>
                  </a:outerShdw>
                </a:effectLst>
              </a:rPr>
              <a:t>?</a:t>
            </a:r>
          </a:p>
        </p:txBody>
      </p:sp>
      <p:sp>
        <p:nvSpPr>
          <p:cNvPr id="10" name="TextBox 9">
            <a:extLst>
              <a:ext uri="{FF2B5EF4-FFF2-40B4-BE49-F238E27FC236}">
                <a16:creationId xmlns:a16="http://schemas.microsoft.com/office/drawing/2014/main" id="{9556BD9B-302C-4EBB-A4C0-6736AE09EBB4}"/>
              </a:ext>
            </a:extLst>
          </p:cNvPr>
          <p:cNvSpPr txBox="1"/>
          <p:nvPr/>
        </p:nvSpPr>
        <p:spPr>
          <a:xfrm>
            <a:off x="-52480" y="1498397"/>
            <a:ext cx="12192000" cy="646331"/>
          </a:xfrm>
          <a:prstGeom prst="rect">
            <a:avLst/>
          </a:prstGeom>
          <a:noFill/>
        </p:spPr>
        <p:txBody>
          <a:bodyPr wrap="square" rtlCol="0">
            <a:spAutoFit/>
          </a:bodyPr>
          <a:lstStyle/>
          <a:p>
            <a:pPr algn="ctr"/>
            <a:r>
              <a:rPr lang="en-US" sz="3600" b="1" dirty="0">
                <a:ln w="22225">
                  <a:solidFill>
                    <a:schemeClr val="accent2"/>
                  </a:solidFill>
                  <a:prstDash val="solid"/>
                </a:ln>
                <a:solidFill>
                  <a:schemeClr val="accent2">
                    <a:lumMod val="40000"/>
                    <a:lumOff val="60000"/>
                  </a:schemeClr>
                </a:solidFill>
              </a:rPr>
              <a:t>THANK YOU…!!!</a:t>
            </a:r>
          </a:p>
        </p:txBody>
      </p:sp>
    </p:spTree>
    <p:extLst>
      <p:ext uri="{BB962C8B-B14F-4D97-AF65-F5344CB8AC3E}">
        <p14:creationId xmlns:p14="http://schemas.microsoft.com/office/powerpoint/2010/main" val="4143812349"/>
      </p:ext>
    </p:extLst>
  </p:cSld>
  <p:clrMapOvr>
    <a:masterClrMapping/>
  </p:clrMapOvr>
  <mc:AlternateContent xmlns:mc="http://schemas.openxmlformats.org/markup-compatibility/2006" xmlns:p14="http://schemas.microsoft.com/office/powerpoint/2010/main">
    <mc:Choice Requires="p14">
      <p:transition spd="med">
        <p14:shre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Effect transition="in" filter="fade">
                                      <p:cBhvr>
                                        <p:cTn id="9" dur="1000"/>
                                        <p:tgtEl>
                                          <p:spTgt spid="3"/>
                                        </p:tgtEl>
                                      </p:cBhvr>
                                    </p:animEffect>
                                  </p:childTnLst>
                                </p:cTn>
                              </p:par>
                              <p:par>
                                <p:cTn id="10" presetID="2" presetClass="entr" presetSubtype="8" fill="hold" grpId="0" nodeType="withEffect">
                                  <p:stCondLst>
                                    <p:cond delay="100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200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400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0-#ppt_w/2"/>
                                          </p:val>
                                        </p:tav>
                                        <p:tav tm="100000">
                                          <p:val>
                                            <p:strVal val="#ppt_x"/>
                                          </p:val>
                                        </p:tav>
                                      </p:tavLst>
                                    </p:anim>
                                    <p:anim calcmode="lin" valueType="num">
                                      <p:cBhvr additive="base">
                                        <p:cTn id="21" dur="500" fill="hold"/>
                                        <p:tgtEl>
                                          <p:spTgt spid="7"/>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300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0-#ppt_w/2"/>
                                          </p:val>
                                        </p:tav>
                                        <p:tav tm="100000">
                                          <p:val>
                                            <p:strVal val="#ppt_x"/>
                                          </p:val>
                                        </p:tav>
                                      </p:tavLst>
                                    </p:anim>
                                    <p:anim calcmode="lin" valueType="num">
                                      <p:cBhvr additive="base">
                                        <p:cTn id="25" dur="500" fill="hold"/>
                                        <p:tgtEl>
                                          <p:spTgt spid="6"/>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500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0-#ppt_w/2"/>
                                          </p:val>
                                        </p:tav>
                                        <p:tav tm="100000">
                                          <p:val>
                                            <p:strVal val="#ppt_x"/>
                                          </p:val>
                                        </p:tav>
                                      </p:tavLst>
                                    </p:anim>
                                    <p:anim calcmode="lin" valueType="num">
                                      <p:cBhvr additive="base">
                                        <p:cTn id="29" dur="500" fill="hold"/>
                                        <p:tgtEl>
                                          <p:spTgt spid="8"/>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600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0-#ppt_w/2"/>
                                          </p:val>
                                        </p:tav>
                                        <p:tav tm="100000">
                                          <p:val>
                                            <p:strVal val="#ppt_x"/>
                                          </p:val>
                                        </p:tav>
                                      </p:tavLst>
                                    </p:anim>
                                    <p:anim calcmode="lin" valueType="num">
                                      <p:cBhvr additive="base">
                                        <p:cTn id="33" dur="500" fill="hold"/>
                                        <p:tgtEl>
                                          <p:spTgt spid="9"/>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1250" fill="hold"/>
                                        <p:tgtEl>
                                          <p:spTgt spid="10"/>
                                        </p:tgtEl>
                                        <p:attrNameLst>
                                          <p:attrName>ppt_x</p:attrName>
                                        </p:attrNameLst>
                                      </p:cBhvr>
                                      <p:tavLst>
                                        <p:tav tm="0">
                                          <p:val>
                                            <p:strVal val="0-#ppt_w/2"/>
                                          </p:val>
                                        </p:tav>
                                        <p:tav tm="100000">
                                          <p:val>
                                            <p:strVal val="#ppt_x"/>
                                          </p:val>
                                        </p:tav>
                                      </p:tavLst>
                                    </p:anim>
                                    <p:anim calcmode="lin" valueType="num">
                                      <p:cBhvr additive="base">
                                        <p:cTn id="37" dur="12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4AB231-B83E-447F-BCA9-3C05DE6F0187}"/>
              </a:ext>
            </a:extLst>
          </p:cNvPr>
          <p:cNvSpPr txBox="1"/>
          <p:nvPr/>
        </p:nvSpPr>
        <p:spPr>
          <a:xfrm>
            <a:off x="294658" y="1172369"/>
            <a:ext cx="11526970" cy="923330"/>
          </a:xfrm>
          <a:prstGeom prst="rect">
            <a:avLst/>
          </a:prstGeom>
          <a:noFill/>
        </p:spPr>
        <p:txBody>
          <a:bodyPr wrap="square" rtlCol="0">
            <a:spAutoFit/>
          </a:bodyPr>
          <a:lstStyle/>
          <a:p>
            <a:pPr algn="ctr"/>
            <a:r>
              <a:rPr lang="en-US" sz="5400" dirty="0">
                <a:solidFill>
                  <a:schemeClr val="accent6"/>
                </a:solidFill>
                <a:latin typeface="Colonna MT" panose="04020805060202030203" pitchFamily="82" charset="0"/>
              </a:rPr>
              <a:t>   </a:t>
            </a:r>
            <a:r>
              <a:rPr lang="en-US" sz="5400" dirty="0">
                <a:ln w="0"/>
                <a:solidFill>
                  <a:schemeClr val="accent1"/>
                </a:solidFill>
                <a:effectLst>
                  <a:outerShdw blurRad="38100" dist="25400" dir="5400000" algn="ctr" rotWithShape="0">
                    <a:srgbClr val="6E747A">
                      <a:alpha val="43000"/>
                    </a:srgbClr>
                  </a:outerShdw>
                </a:effectLst>
                <a:latin typeface="Colonna MT" panose="04020805060202030203" pitchFamily="82" charset="0"/>
              </a:rPr>
              <a:t>On</a:t>
            </a:r>
            <a:r>
              <a:rPr lang="en-US" sz="5400" dirty="0">
                <a:solidFill>
                  <a:srgbClr val="E498E1"/>
                </a:solidFill>
                <a:latin typeface="Colonna MT" panose="04020805060202030203" pitchFamily="82" charset="0"/>
              </a:rPr>
              <a:t>…</a:t>
            </a:r>
          </a:p>
        </p:txBody>
      </p:sp>
      <p:sp>
        <p:nvSpPr>
          <p:cNvPr id="33" name="TextBox 32">
            <a:extLst>
              <a:ext uri="{FF2B5EF4-FFF2-40B4-BE49-F238E27FC236}">
                <a16:creationId xmlns:a16="http://schemas.microsoft.com/office/drawing/2014/main" id="{D0EC5E81-12FE-4C40-9D45-2354168D5662}"/>
              </a:ext>
            </a:extLst>
          </p:cNvPr>
          <p:cNvSpPr txBox="1"/>
          <p:nvPr/>
        </p:nvSpPr>
        <p:spPr>
          <a:xfrm>
            <a:off x="153471" y="249039"/>
            <a:ext cx="11894865" cy="923330"/>
          </a:xfrm>
          <a:prstGeom prst="rect">
            <a:avLst/>
          </a:prstGeom>
          <a:noFill/>
        </p:spPr>
        <p:txBody>
          <a:bodyPr wrap="square" rtlCol="0">
            <a:spAutoFit/>
            <a:scene3d>
              <a:camera prst="orthographicFront"/>
              <a:lightRig rig="threePt" dir="t"/>
            </a:scene3d>
            <a:sp3d extrusionH="57150">
              <a:bevelT w="38100" h="38100" prst="angle"/>
            </a:sp3d>
          </a:bodyPr>
          <a:lstStyle/>
          <a:p>
            <a:r>
              <a:rPr lang="en-US" sz="5400" dirty="0">
                <a:ln w="0"/>
                <a:solidFill>
                  <a:schemeClr val="accent1"/>
                </a:solidFill>
                <a:effectLst>
                  <a:outerShdw blurRad="60007" dist="200025" dir="15000000" sy="30000" kx="-1800000" algn="bl" rotWithShape="0">
                    <a:prstClr val="black">
                      <a:alpha val="32000"/>
                    </a:prstClr>
                  </a:outerShdw>
                </a:effectLst>
              </a:rPr>
              <a:t>PRESENTATION</a:t>
            </a:r>
          </a:p>
        </p:txBody>
      </p:sp>
      <p:sp>
        <p:nvSpPr>
          <p:cNvPr id="116" name="Rectangle 115">
            <a:extLst>
              <a:ext uri="{FF2B5EF4-FFF2-40B4-BE49-F238E27FC236}">
                <a16:creationId xmlns:a16="http://schemas.microsoft.com/office/drawing/2014/main" id="{F67A4B7A-19BE-4870-BD9F-2516FE335F0B}"/>
              </a:ext>
            </a:extLst>
          </p:cNvPr>
          <p:cNvSpPr/>
          <p:nvPr/>
        </p:nvSpPr>
        <p:spPr>
          <a:xfrm flipH="1">
            <a:off x="294657" y="2457055"/>
            <a:ext cx="539052" cy="750365"/>
          </a:xfrm>
          <a:prstGeom prst="rect">
            <a:avLst/>
          </a:prstGeom>
          <a:solidFill>
            <a:schemeClr val="accent1">
              <a:lumMod val="40000"/>
              <a:lumOff val="60000"/>
            </a:schemeClr>
          </a:solidFill>
          <a:ln>
            <a:solidFill>
              <a:srgbClr val="521808"/>
            </a:solidFill>
          </a:ln>
          <a:effectLst>
            <a:glow rad="127000">
              <a:schemeClr val="accent1">
                <a:alpha val="40000"/>
              </a:schemeClr>
            </a:glow>
            <a:outerShdw blurRad="127000" sx="107000" sy="10700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TextBox 116">
            <a:extLst>
              <a:ext uri="{FF2B5EF4-FFF2-40B4-BE49-F238E27FC236}">
                <a16:creationId xmlns:a16="http://schemas.microsoft.com/office/drawing/2014/main" id="{D7ECAAFC-6E78-4BF8-8CBB-FC6FCEBD2BEC}"/>
              </a:ext>
            </a:extLst>
          </p:cNvPr>
          <p:cNvSpPr txBox="1"/>
          <p:nvPr/>
        </p:nvSpPr>
        <p:spPr>
          <a:xfrm flipH="1">
            <a:off x="405561" y="2360034"/>
            <a:ext cx="298142" cy="923330"/>
          </a:xfrm>
          <a:prstGeom prst="rect">
            <a:avLst/>
          </a:prstGeom>
          <a:noFill/>
          <a:ln>
            <a:noFill/>
          </a:ln>
          <a:effectLst>
            <a:outerShdw blurRad="127000" sx="107000" sy="107000" algn="ctr" rotWithShape="0">
              <a:schemeClr val="accent1">
                <a:lumMod val="75000"/>
                <a:alpha val="20000"/>
              </a:schemeClr>
            </a:outerShdw>
            <a:reflection endPos="0" dir="5400000" sy="-100000" algn="bl" rotWithShape="0"/>
          </a:effectLst>
          <a:scene3d>
            <a:camera prst="orthographicFront"/>
            <a:lightRig rig="threePt" dir="t"/>
          </a:scene3d>
          <a:sp3d>
            <a:bevelT w="127000" h="127000" prst="convex"/>
          </a:sp3d>
        </p:spPr>
        <p:txBody>
          <a:bodyPr wrap="square" rtlCol="0">
            <a:spAutoFit/>
          </a:bodyPr>
          <a:lstStyle/>
          <a:p>
            <a:pPr algn="ctr"/>
            <a:r>
              <a:rPr lang="en-US" sz="5400" b="1" dirty="0">
                <a:solidFill>
                  <a:schemeClr val="accent1">
                    <a:lumMod val="50000"/>
                  </a:schemeClr>
                </a:solidFill>
              </a:rPr>
              <a:t>I</a:t>
            </a:r>
          </a:p>
        </p:txBody>
      </p:sp>
      <p:sp>
        <p:nvSpPr>
          <p:cNvPr id="118" name="Rectangle 117">
            <a:extLst>
              <a:ext uri="{FF2B5EF4-FFF2-40B4-BE49-F238E27FC236}">
                <a16:creationId xmlns:a16="http://schemas.microsoft.com/office/drawing/2014/main" id="{3E3B6E85-8A39-419E-B4CF-BB9BE265BCC9}"/>
              </a:ext>
            </a:extLst>
          </p:cNvPr>
          <p:cNvSpPr/>
          <p:nvPr/>
        </p:nvSpPr>
        <p:spPr>
          <a:xfrm flipH="1">
            <a:off x="870283" y="2457055"/>
            <a:ext cx="539405" cy="750365"/>
          </a:xfrm>
          <a:prstGeom prst="rect">
            <a:avLst/>
          </a:prstGeom>
          <a:solidFill>
            <a:schemeClr val="accent1">
              <a:lumMod val="40000"/>
              <a:lumOff val="60000"/>
            </a:schemeClr>
          </a:solidFill>
          <a:ln>
            <a:solidFill>
              <a:srgbClr val="521808"/>
            </a:solidFill>
          </a:ln>
          <a:effectLst>
            <a:glow rad="127000">
              <a:schemeClr val="accent1">
                <a:alpha val="40000"/>
              </a:schemeClr>
            </a:glow>
            <a:outerShdw blurRad="127000" sx="107000" sy="10700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TextBox 118">
            <a:extLst>
              <a:ext uri="{FF2B5EF4-FFF2-40B4-BE49-F238E27FC236}">
                <a16:creationId xmlns:a16="http://schemas.microsoft.com/office/drawing/2014/main" id="{8C041916-F65C-47FE-9B61-5E0845E75E9A}"/>
              </a:ext>
            </a:extLst>
          </p:cNvPr>
          <p:cNvSpPr txBox="1"/>
          <p:nvPr/>
        </p:nvSpPr>
        <p:spPr>
          <a:xfrm flipH="1">
            <a:off x="991173" y="2371816"/>
            <a:ext cx="303102" cy="923330"/>
          </a:xfrm>
          <a:prstGeom prst="rect">
            <a:avLst/>
          </a:prstGeom>
          <a:noFill/>
          <a:ln>
            <a:noFill/>
          </a:ln>
          <a:effectLst>
            <a:outerShdw blurRad="127000" sx="107000" sy="107000" algn="ctr" rotWithShape="0">
              <a:schemeClr val="accent1">
                <a:lumMod val="75000"/>
                <a:alpha val="20000"/>
              </a:schemeClr>
            </a:outerShdw>
            <a:reflection endPos="0" dir="5400000" sy="-100000" algn="bl" rotWithShape="0"/>
          </a:effectLst>
          <a:scene3d>
            <a:camera prst="orthographicFront"/>
            <a:lightRig rig="threePt" dir="t"/>
          </a:scene3d>
          <a:sp3d>
            <a:bevelT w="127000" h="127000" prst="convex"/>
          </a:sp3d>
        </p:spPr>
        <p:txBody>
          <a:bodyPr wrap="square" rtlCol="0">
            <a:spAutoFit/>
          </a:bodyPr>
          <a:lstStyle/>
          <a:p>
            <a:pPr algn="ctr"/>
            <a:r>
              <a:rPr lang="en-US" sz="5400" b="1" dirty="0">
                <a:solidFill>
                  <a:schemeClr val="accent1">
                    <a:lumMod val="50000"/>
                  </a:schemeClr>
                </a:solidFill>
              </a:rPr>
              <a:t>N</a:t>
            </a:r>
          </a:p>
        </p:txBody>
      </p:sp>
      <p:sp>
        <p:nvSpPr>
          <p:cNvPr id="121" name="Rectangle 120">
            <a:extLst>
              <a:ext uri="{FF2B5EF4-FFF2-40B4-BE49-F238E27FC236}">
                <a16:creationId xmlns:a16="http://schemas.microsoft.com/office/drawing/2014/main" id="{04C14FF5-C2BD-4381-BF63-5594DD7EB36B}"/>
              </a:ext>
            </a:extLst>
          </p:cNvPr>
          <p:cNvSpPr/>
          <p:nvPr/>
        </p:nvSpPr>
        <p:spPr>
          <a:xfrm flipH="1">
            <a:off x="1453684" y="2458503"/>
            <a:ext cx="539052" cy="750365"/>
          </a:xfrm>
          <a:prstGeom prst="rect">
            <a:avLst/>
          </a:prstGeom>
          <a:solidFill>
            <a:schemeClr val="accent1">
              <a:lumMod val="40000"/>
              <a:lumOff val="60000"/>
            </a:schemeClr>
          </a:solidFill>
          <a:ln>
            <a:solidFill>
              <a:srgbClr val="521808"/>
            </a:solidFill>
          </a:ln>
          <a:effectLst>
            <a:glow rad="127000">
              <a:schemeClr val="accent1">
                <a:alpha val="40000"/>
              </a:schemeClr>
            </a:glow>
            <a:outerShdw blurRad="127000" sx="107000" sy="10700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TextBox 121">
            <a:extLst>
              <a:ext uri="{FF2B5EF4-FFF2-40B4-BE49-F238E27FC236}">
                <a16:creationId xmlns:a16="http://schemas.microsoft.com/office/drawing/2014/main" id="{1E381E27-375D-42D8-8AA8-4A303626C316}"/>
              </a:ext>
            </a:extLst>
          </p:cNvPr>
          <p:cNvSpPr txBox="1"/>
          <p:nvPr/>
        </p:nvSpPr>
        <p:spPr>
          <a:xfrm flipH="1">
            <a:off x="1564588" y="2361482"/>
            <a:ext cx="298142" cy="923330"/>
          </a:xfrm>
          <a:prstGeom prst="rect">
            <a:avLst/>
          </a:prstGeom>
          <a:noFill/>
          <a:ln>
            <a:noFill/>
          </a:ln>
          <a:effectLst>
            <a:outerShdw blurRad="127000" sx="107000" sy="107000" algn="ctr" rotWithShape="0">
              <a:schemeClr val="accent1">
                <a:lumMod val="75000"/>
                <a:alpha val="20000"/>
              </a:schemeClr>
            </a:outerShdw>
            <a:reflection endPos="0" dir="5400000" sy="-100000" algn="bl" rotWithShape="0"/>
          </a:effectLst>
          <a:scene3d>
            <a:camera prst="orthographicFront"/>
            <a:lightRig rig="threePt" dir="t"/>
          </a:scene3d>
          <a:sp3d>
            <a:bevelT w="127000" h="127000" prst="convex"/>
          </a:sp3d>
        </p:spPr>
        <p:txBody>
          <a:bodyPr wrap="square" rtlCol="0">
            <a:spAutoFit/>
          </a:bodyPr>
          <a:lstStyle/>
          <a:p>
            <a:pPr algn="ctr"/>
            <a:r>
              <a:rPr lang="en-US" sz="5400" b="1" dirty="0">
                <a:solidFill>
                  <a:schemeClr val="accent1">
                    <a:lumMod val="50000"/>
                  </a:schemeClr>
                </a:solidFill>
              </a:rPr>
              <a:t>N</a:t>
            </a:r>
          </a:p>
        </p:txBody>
      </p:sp>
      <p:sp>
        <p:nvSpPr>
          <p:cNvPr id="123" name="Rectangle 122">
            <a:extLst>
              <a:ext uri="{FF2B5EF4-FFF2-40B4-BE49-F238E27FC236}">
                <a16:creationId xmlns:a16="http://schemas.microsoft.com/office/drawing/2014/main" id="{60ED4148-CE4F-483B-B05D-30218D59B586}"/>
              </a:ext>
            </a:extLst>
          </p:cNvPr>
          <p:cNvSpPr/>
          <p:nvPr/>
        </p:nvSpPr>
        <p:spPr>
          <a:xfrm flipH="1">
            <a:off x="2029310" y="2458503"/>
            <a:ext cx="539405" cy="750365"/>
          </a:xfrm>
          <a:prstGeom prst="rect">
            <a:avLst/>
          </a:prstGeom>
          <a:solidFill>
            <a:schemeClr val="accent1">
              <a:lumMod val="40000"/>
              <a:lumOff val="60000"/>
            </a:schemeClr>
          </a:solidFill>
          <a:ln>
            <a:solidFill>
              <a:srgbClr val="521808"/>
            </a:solidFill>
          </a:ln>
          <a:effectLst>
            <a:glow rad="127000">
              <a:schemeClr val="accent1">
                <a:alpha val="40000"/>
              </a:schemeClr>
            </a:glow>
            <a:outerShdw blurRad="127000" sx="107000" sy="10700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TextBox 123">
            <a:extLst>
              <a:ext uri="{FF2B5EF4-FFF2-40B4-BE49-F238E27FC236}">
                <a16:creationId xmlns:a16="http://schemas.microsoft.com/office/drawing/2014/main" id="{74B96F23-A216-48A5-9228-463B1CD02262}"/>
              </a:ext>
            </a:extLst>
          </p:cNvPr>
          <p:cNvSpPr txBox="1"/>
          <p:nvPr/>
        </p:nvSpPr>
        <p:spPr>
          <a:xfrm flipH="1">
            <a:off x="2150200" y="2373264"/>
            <a:ext cx="303102" cy="923330"/>
          </a:xfrm>
          <a:prstGeom prst="rect">
            <a:avLst/>
          </a:prstGeom>
          <a:noFill/>
          <a:ln>
            <a:noFill/>
          </a:ln>
          <a:effectLst>
            <a:outerShdw blurRad="127000" sx="107000" sy="107000" algn="ctr" rotWithShape="0">
              <a:schemeClr val="accent1">
                <a:lumMod val="75000"/>
                <a:alpha val="20000"/>
              </a:schemeClr>
            </a:outerShdw>
            <a:reflection endPos="0" dir="5400000" sy="-100000" algn="bl" rotWithShape="0"/>
          </a:effectLst>
          <a:scene3d>
            <a:camera prst="orthographicFront"/>
            <a:lightRig rig="threePt" dir="t"/>
          </a:scene3d>
          <a:sp3d>
            <a:bevelT w="127000" h="127000" prst="convex"/>
          </a:sp3d>
        </p:spPr>
        <p:txBody>
          <a:bodyPr wrap="square" rtlCol="0">
            <a:spAutoFit/>
          </a:bodyPr>
          <a:lstStyle/>
          <a:p>
            <a:pPr algn="ctr"/>
            <a:r>
              <a:rPr lang="en-US" sz="5400" b="1" dirty="0">
                <a:solidFill>
                  <a:schemeClr val="accent1">
                    <a:lumMod val="50000"/>
                  </a:schemeClr>
                </a:solidFill>
              </a:rPr>
              <a:t>E</a:t>
            </a:r>
          </a:p>
        </p:txBody>
      </p:sp>
      <p:sp>
        <p:nvSpPr>
          <p:cNvPr id="125" name="Rectangle 124">
            <a:extLst>
              <a:ext uri="{FF2B5EF4-FFF2-40B4-BE49-F238E27FC236}">
                <a16:creationId xmlns:a16="http://schemas.microsoft.com/office/drawing/2014/main" id="{FD5CEF28-30E6-4B24-A2E5-DEE76B136324}"/>
              </a:ext>
            </a:extLst>
          </p:cNvPr>
          <p:cNvSpPr/>
          <p:nvPr/>
        </p:nvSpPr>
        <p:spPr>
          <a:xfrm flipH="1">
            <a:off x="2609843" y="2459314"/>
            <a:ext cx="539052" cy="750365"/>
          </a:xfrm>
          <a:prstGeom prst="rect">
            <a:avLst/>
          </a:prstGeom>
          <a:solidFill>
            <a:schemeClr val="accent1">
              <a:lumMod val="40000"/>
              <a:lumOff val="60000"/>
            </a:schemeClr>
          </a:solidFill>
          <a:ln>
            <a:solidFill>
              <a:srgbClr val="521808"/>
            </a:solidFill>
          </a:ln>
          <a:effectLst>
            <a:glow rad="127000">
              <a:schemeClr val="accent1">
                <a:alpha val="40000"/>
              </a:schemeClr>
            </a:glow>
            <a:outerShdw blurRad="127000" sx="107000" sy="10700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TextBox 125">
            <a:extLst>
              <a:ext uri="{FF2B5EF4-FFF2-40B4-BE49-F238E27FC236}">
                <a16:creationId xmlns:a16="http://schemas.microsoft.com/office/drawing/2014/main" id="{216200BB-A8DA-400E-B3BC-76940B5DF202}"/>
              </a:ext>
            </a:extLst>
          </p:cNvPr>
          <p:cNvSpPr txBox="1"/>
          <p:nvPr/>
        </p:nvSpPr>
        <p:spPr>
          <a:xfrm flipH="1">
            <a:off x="2728367" y="2364198"/>
            <a:ext cx="298142" cy="923330"/>
          </a:xfrm>
          <a:prstGeom prst="rect">
            <a:avLst/>
          </a:prstGeom>
          <a:noFill/>
          <a:ln>
            <a:noFill/>
          </a:ln>
          <a:effectLst>
            <a:outerShdw blurRad="127000" sx="107000" sy="107000" algn="ctr" rotWithShape="0">
              <a:schemeClr val="accent1">
                <a:lumMod val="75000"/>
                <a:alpha val="20000"/>
              </a:schemeClr>
            </a:outerShdw>
            <a:reflection endPos="0" dir="5400000" sy="-100000" algn="bl" rotWithShape="0"/>
          </a:effectLst>
          <a:scene3d>
            <a:camera prst="orthographicFront"/>
            <a:lightRig rig="threePt" dir="t"/>
          </a:scene3d>
          <a:sp3d>
            <a:bevelT w="127000" h="127000" prst="convex"/>
          </a:sp3d>
        </p:spPr>
        <p:txBody>
          <a:bodyPr wrap="square" rtlCol="0">
            <a:spAutoFit/>
          </a:bodyPr>
          <a:lstStyle/>
          <a:p>
            <a:pPr algn="ctr"/>
            <a:r>
              <a:rPr lang="en-US" sz="5400" b="1" dirty="0">
                <a:solidFill>
                  <a:schemeClr val="accent1">
                    <a:lumMod val="50000"/>
                  </a:schemeClr>
                </a:solidFill>
              </a:rPr>
              <a:t>R</a:t>
            </a:r>
          </a:p>
        </p:txBody>
      </p:sp>
      <p:sp>
        <p:nvSpPr>
          <p:cNvPr id="127" name="Rectangle 126">
            <a:extLst>
              <a:ext uri="{FF2B5EF4-FFF2-40B4-BE49-F238E27FC236}">
                <a16:creationId xmlns:a16="http://schemas.microsoft.com/office/drawing/2014/main" id="{3A2DE6A7-F4CF-4F69-B911-0779A2F84F23}"/>
              </a:ext>
            </a:extLst>
          </p:cNvPr>
          <p:cNvSpPr/>
          <p:nvPr/>
        </p:nvSpPr>
        <p:spPr>
          <a:xfrm flipH="1">
            <a:off x="3185469" y="2459314"/>
            <a:ext cx="539405" cy="750365"/>
          </a:xfrm>
          <a:prstGeom prst="rect">
            <a:avLst/>
          </a:prstGeom>
          <a:solidFill>
            <a:schemeClr val="accent1">
              <a:lumMod val="40000"/>
              <a:lumOff val="60000"/>
            </a:schemeClr>
          </a:solidFill>
          <a:ln>
            <a:solidFill>
              <a:srgbClr val="521808"/>
            </a:solidFill>
          </a:ln>
          <a:effectLst>
            <a:glow rad="127000">
              <a:schemeClr val="accent1">
                <a:alpha val="40000"/>
              </a:schemeClr>
            </a:glow>
            <a:outerShdw blurRad="127000" sx="107000" sy="10700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TextBox 127">
            <a:extLst>
              <a:ext uri="{FF2B5EF4-FFF2-40B4-BE49-F238E27FC236}">
                <a16:creationId xmlns:a16="http://schemas.microsoft.com/office/drawing/2014/main" id="{395DABFA-0CC3-4735-8D5B-74184012A2D4}"/>
              </a:ext>
            </a:extLst>
          </p:cNvPr>
          <p:cNvSpPr txBox="1"/>
          <p:nvPr/>
        </p:nvSpPr>
        <p:spPr>
          <a:xfrm flipH="1">
            <a:off x="3313979" y="2375980"/>
            <a:ext cx="303102" cy="923330"/>
          </a:xfrm>
          <a:prstGeom prst="rect">
            <a:avLst/>
          </a:prstGeom>
          <a:noFill/>
          <a:ln>
            <a:noFill/>
          </a:ln>
          <a:effectLst>
            <a:outerShdw blurRad="127000" sx="107000" sy="107000" algn="ctr" rotWithShape="0">
              <a:schemeClr val="accent1">
                <a:lumMod val="75000"/>
                <a:alpha val="20000"/>
              </a:schemeClr>
            </a:outerShdw>
            <a:reflection endPos="0" dir="5400000" sy="-100000" algn="bl" rotWithShape="0"/>
          </a:effectLst>
          <a:scene3d>
            <a:camera prst="orthographicFront"/>
            <a:lightRig rig="threePt" dir="t"/>
          </a:scene3d>
          <a:sp3d>
            <a:bevelT w="127000" h="127000" prst="convex"/>
          </a:sp3d>
        </p:spPr>
        <p:txBody>
          <a:bodyPr wrap="square" rtlCol="0">
            <a:spAutoFit/>
          </a:bodyPr>
          <a:lstStyle/>
          <a:p>
            <a:pPr algn="ctr"/>
            <a:r>
              <a:rPr lang="en-US" sz="5400" b="1" dirty="0">
                <a:solidFill>
                  <a:schemeClr val="accent1">
                    <a:lumMod val="50000"/>
                  </a:schemeClr>
                </a:solidFill>
              </a:rPr>
              <a:t>C</a:t>
            </a:r>
          </a:p>
        </p:txBody>
      </p:sp>
      <p:sp>
        <p:nvSpPr>
          <p:cNvPr id="129" name="Rectangle 128">
            <a:extLst>
              <a:ext uri="{FF2B5EF4-FFF2-40B4-BE49-F238E27FC236}">
                <a16:creationId xmlns:a16="http://schemas.microsoft.com/office/drawing/2014/main" id="{C82DB22C-B0A7-441B-B146-9D1034B0FD69}"/>
              </a:ext>
            </a:extLst>
          </p:cNvPr>
          <p:cNvSpPr/>
          <p:nvPr/>
        </p:nvSpPr>
        <p:spPr>
          <a:xfrm flipH="1">
            <a:off x="3768870" y="2460762"/>
            <a:ext cx="539052" cy="750365"/>
          </a:xfrm>
          <a:prstGeom prst="rect">
            <a:avLst/>
          </a:prstGeom>
          <a:solidFill>
            <a:schemeClr val="accent1">
              <a:lumMod val="40000"/>
              <a:lumOff val="60000"/>
            </a:schemeClr>
          </a:solidFill>
          <a:ln>
            <a:solidFill>
              <a:srgbClr val="521808"/>
            </a:solidFill>
          </a:ln>
          <a:effectLst>
            <a:glow rad="127000">
              <a:schemeClr val="accent1">
                <a:alpha val="40000"/>
              </a:schemeClr>
            </a:glow>
            <a:outerShdw blurRad="127000" sx="107000" sy="10700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TextBox 129">
            <a:extLst>
              <a:ext uri="{FF2B5EF4-FFF2-40B4-BE49-F238E27FC236}">
                <a16:creationId xmlns:a16="http://schemas.microsoft.com/office/drawing/2014/main" id="{B91FE839-56F5-4667-9039-F7297678551D}"/>
              </a:ext>
            </a:extLst>
          </p:cNvPr>
          <p:cNvSpPr txBox="1"/>
          <p:nvPr/>
        </p:nvSpPr>
        <p:spPr>
          <a:xfrm flipH="1">
            <a:off x="3887394" y="2365646"/>
            <a:ext cx="298142" cy="923330"/>
          </a:xfrm>
          <a:prstGeom prst="rect">
            <a:avLst/>
          </a:prstGeom>
          <a:noFill/>
          <a:ln>
            <a:noFill/>
          </a:ln>
          <a:effectLst>
            <a:outerShdw blurRad="127000" sx="107000" sy="107000" algn="ctr" rotWithShape="0">
              <a:schemeClr val="accent1">
                <a:lumMod val="75000"/>
                <a:alpha val="20000"/>
              </a:schemeClr>
            </a:outerShdw>
            <a:reflection endPos="0" dir="5400000" sy="-100000" algn="bl" rotWithShape="0"/>
          </a:effectLst>
          <a:scene3d>
            <a:camera prst="orthographicFront"/>
            <a:lightRig rig="threePt" dir="t"/>
          </a:scene3d>
          <a:sp3d>
            <a:bevelT w="127000" h="127000" prst="convex"/>
          </a:sp3d>
        </p:spPr>
        <p:txBody>
          <a:bodyPr wrap="square" rtlCol="0">
            <a:spAutoFit/>
          </a:bodyPr>
          <a:lstStyle/>
          <a:p>
            <a:pPr algn="ctr"/>
            <a:r>
              <a:rPr lang="en-US" sz="5400" b="1" dirty="0">
                <a:solidFill>
                  <a:schemeClr val="accent1">
                    <a:lumMod val="50000"/>
                  </a:schemeClr>
                </a:solidFill>
              </a:rPr>
              <a:t>I</a:t>
            </a:r>
          </a:p>
        </p:txBody>
      </p:sp>
      <p:sp>
        <p:nvSpPr>
          <p:cNvPr id="131" name="Rectangle 130">
            <a:extLst>
              <a:ext uri="{FF2B5EF4-FFF2-40B4-BE49-F238E27FC236}">
                <a16:creationId xmlns:a16="http://schemas.microsoft.com/office/drawing/2014/main" id="{076D1CFF-4124-4F9D-8B2C-B8980CE5DF28}"/>
              </a:ext>
            </a:extLst>
          </p:cNvPr>
          <p:cNvSpPr/>
          <p:nvPr/>
        </p:nvSpPr>
        <p:spPr>
          <a:xfrm flipH="1">
            <a:off x="4344496" y="2460762"/>
            <a:ext cx="539405" cy="750365"/>
          </a:xfrm>
          <a:prstGeom prst="rect">
            <a:avLst/>
          </a:prstGeom>
          <a:solidFill>
            <a:schemeClr val="accent1">
              <a:lumMod val="40000"/>
              <a:lumOff val="60000"/>
            </a:schemeClr>
          </a:solidFill>
          <a:ln>
            <a:solidFill>
              <a:srgbClr val="521808"/>
            </a:solidFill>
          </a:ln>
          <a:effectLst>
            <a:glow rad="127000">
              <a:schemeClr val="accent1">
                <a:alpha val="40000"/>
              </a:schemeClr>
            </a:glow>
            <a:outerShdw blurRad="127000" sx="107000" sy="10700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TextBox 131">
            <a:extLst>
              <a:ext uri="{FF2B5EF4-FFF2-40B4-BE49-F238E27FC236}">
                <a16:creationId xmlns:a16="http://schemas.microsoft.com/office/drawing/2014/main" id="{3F49FF8E-69DF-4367-BBCC-E4DE2B4C454C}"/>
              </a:ext>
            </a:extLst>
          </p:cNvPr>
          <p:cNvSpPr txBox="1"/>
          <p:nvPr/>
        </p:nvSpPr>
        <p:spPr>
          <a:xfrm flipH="1">
            <a:off x="4473006" y="2377428"/>
            <a:ext cx="303102" cy="923330"/>
          </a:xfrm>
          <a:prstGeom prst="rect">
            <a:avLst/>
          </a:prstGeom>
          <a:noFill/>
          <a:ln>
            <a:noFill/>
          </a:ln>
          <a:effectLst>
            <a:outerShdw blurRad="127000" sx="107000" sy="107000" algn="ctr" rotWithShape="0">
              <a:schemeClr val="accent1">
                <a:lumMod val="75000"/>
                <a:alpha val="20000"/>
              </a:schemeClr>
            </a:outerShdw>
            <a:reflection endPos="0" dir="5400000" sy="-100000" algn="bl" rotWithShape="0"/>
          </a:effectLst>
          <a:scene3d>
            <a:camera prst="orthographicFront"/>
            <a:lightRig rig="threePt" dir="t"/>
          </a:scene3d>
          <a:sp3d>
            <a:bevelT w="127000" h="127000" prst="convex"/>
          </a:sp3d>
        </p:spPr>
        <p:txBody>
          <a:bodyPr wrap="square" rtlCol="0">
            <a:spAutoFit/>
          </a:bodyPr>
          <a:lstStyle/>
          <a:p>
            <a:pPr algn="ctr"/>
            <a:r>
              <a:rPr lang="en-US" sz="5400" b="1" dirty="0">
                <a:solidFill>
                  <a:schemeClr val="accent1">
                    <a:lumMod val="50000"/>
                  </a:schemeClr>
                </a:solidFill>
              </a:rPr>
              <a:t>T</a:t>
            </a:r>
          </a:p>
        </p:txBody>
      </p:sp>
      <p:sp>
        <p:nvSpPr>
          <p:cNvPr id="133" name="Rectangle 132">
            <a:extLst>
              <a:ext uri="{FF2B5EF4-FFF2-40B4-BE49-F238E27FC236}">
                <a16:creationId xmlns:a16="http://schemas.microsoft.com/office/drawing/2014/main" id="{1C8CD48A-1875-4A60-AE64-DEA7551BE0F1}"/>
              </a:ext>
            </a:extLst>
          </p:cNvPr>
          <p:cNvSpPr/>
          <p:nvPr/>
        </p:nvSpPr>
        <p:spPr>
          <a:xfrm flipH="1">
            <a:off x="4927173" y="2463053"/>
            <a:ext cx="539052" cy="750365"/>
          </a:xfrm>
          <a:prstGeom prst="rect">
            <a:avLst/>
          </a:prstGeom>
          <a:solidFill>
            <a:schemeClr val="accent1">
              <a:lumMod val="40000"/>
              <a:lumOff val="60000"/>
            </a:schemeClr>
          </a:solidFill>
          <a:ln>
            <a:solidFill>
              <a:srgbClr val="521808"/>
            </a:solidFill>
          </a:ln>
          <a:effectLst>
            <a:glow rad="127000">
              <a:schemeClr val="accent1">
                <a:alpha val="40000"/>
              </a:schemeClr>
            </a:glow>
            <a:outerShdw blurRad="127000" sx="107000" sy="10700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TextBox 133">
            <a:extLst>
              <a:ext uri="{FF2B5EF4-FFF2-40B4-BE49-F238E27FC236}">
                <a16:creationId xmlns:a16="http://schemas.microsoft.com/office/drawing/2014/main" id="{828373DC-DD04-4158-92E9-0B2CDDB008EF}"/>
              </a:ext>
            </a:extLst>
          </p:cNvPr>
          <p:cNvSpPr txBox="1"/>
          <p:nvPr/>
        </p:nvSpPr>
        <p:spPr>
          <a:xfrm flipH="1">
            <a:off x="5038077" y="2366032"/>
            <a:ext cx="298142" cy="923330"/>
          </a:xfrm>
          <a:prstGeom prst="rect">
            <a:avLst/>
          </a:prstGeom>
          <a:noFill/>
          <a:ln>
            <a:noFill/>
          </a:ln>
          <a:effectLst>
            <a:outerShdw blurRad="127000" sx="107000" sy="107000" algn="ctr" rotWithShape="0">
              <a:schemeClr val="accent1">
                <a:lumMod val="75000"/>
                <a:alpha val="20000"/>
              </a:schemeClr>
            </a:outerShdw>
            <a:reflection endPos="0" dir="5400000" sy="-100000" algn="bl" rotWithShape="0"/>
          </a:effectLst>
          <a:scene3d>
            <a:camera prst="orthographicFront"/>
            <a:lightRig rig="threePt" dir="t"/>
          </a:scene3d>
          <a:sp3d>
            <a:bevelT w="127000" h="127000" prst="convex"/>
          </a:sp3d>
        </p:spPr>
        <p:txBody>
          <a:bodyPr wrap="square" rtlCol="0">
            <a:spAutoFit/>
          </a:bodyPr>
          <a:lstStyle/>
          <a:p>
            <a:pPr algn="ctr"/>
            <a:r>
              <a:rPr lang="en-US" sz="5400" b="1" dirty="0">
                <a:solidFill>
                  <a:schemeClr val="accent1">
                    <a:lumMod val="50000"/>
                  </a:schemeClr>
                </a:solidFill>
              </a:rPr>
              <a:t>Y</a:t>
            </a:r>
          </a:p>
        </p:txBody>
      </p:sp>
      <p:sp>
        <p:nvSpPr>
          <p:cNvPr id="149" name="Rectangle 148">
            <a:extLst>
              <a:ext uri="{FF2B5EF4-FFF2-40B4-BE49-F238E27FC236}">
                <a16:creationId xmlns:a16="http://schemas.microsoft.com/office/drawing/2014/main" id="{801DD2AD-C03B-4BF2-A56F-2ECA49045F85}"/>
              </a:ext>
            </a:extLst>
          </p:cNvPr>
          <p:cNvSpPr/>
          <p:nvPr/>
        </p:nvSpPr>
        <p:spPr>
          <a:xfrm flipH="1">
            <a:off x="4055392" y="3454540"/>
            <a:ext cx="539052" cy="750365"/>
          </a:xfrm>
          <a:prstGeom prst="rect">
            <a:avLst/>
          </a:prstGeom>
          <a:solidFill>
            <a:schemeClr val="accent1">
              <a:lumMod val="40000"/>
              <a:lumOff val="60000"/>
            </a:schemeClr>
          </a:solidFill>
          <a:ln>
            <a:solidFill>
              <a:srgbClr val="521808"/>
            </a:solidFill>
          </a:ln>
          <a:effectLst>
            <a:glow rad="127000">
              <a:schemeClr val="accent1">
                <a:alpha val="40000"/>
              </a:schemeClr>
            </a:glow>
            <a:outerShdw blurRad="127000" sx="107000" sy="10700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TextBox 149">
            <a:extLst>
              <a:ext uri="{FF2B5EF4-FFF2-40B4-BE49-F238E27FC236}">
                <a16:creationId xmlns:a16="http://schemas.microsoft.com/office/drawing/2014/main" id="{52BAE5BF-2E36-4442-AF10-1378CC5FA883}"/>
              </a:ext>
            </a:extLst>
          </p:cNvPr>
          <p:cNvSpPr txBox="1"/>
          <p:nvPr/>
        </p:nvSpPr>
        <p:spPr>
          <a:xfrm flipH="1">
            <a:off x="4166296" y="3357519"/>
            <a:ext cx="298142" cy="923330"/>
          </a:xfrm>
          <a:prstGeom prst="rect">
            <a:avLst/>
          </a:prstGeom>
          <a:noFill/>
          <a:ln>
            <a:noFill/>
          </a:ln>
          <a:effectLst>
            <a:outerShdw blurRad="127000" sx="107000" sy="107000" algn="ctr" rotWithShape="0">
              <a:schemeClr val="accent1">
                <a:lumMod val="75000"/>
                <a:alpha val="20000"/>
              </a:schemeClr>
            </a:outerShdw>
            <a:reflection endPos="0" dir="5400000" sy="-100000" algn="bl" rotWithShape="0"/>
          </a:effectLst>
          <a:scene3d>
            <a:camera prst="orthographicFront"/>
            <a:lightRig rig="threePt" dir="t"/>
          </a:scene3d>
          <a:sp3d>
            <a:bevelT w="127000" h="127000" prst="convex"/>
          </a:sp3d>
        </p:spPr>
        <p:txBody>
          <a:bodyPr wrap="square" rtlCol="0">
            <a:spAutoFit/>
          </a:bodyPr>
          <a:lstStyle/>
          <a:p>
            <a:pPr algn="ctr"/>
            <a:r>
              <a:rPr lang="en-US" sz="5400" b="1" dirty="0">
                <a:solidFill>
                  <a:schemeClr val="accent1">
                    <a:lumMod val="50000"/>
                  </a:schemeClr>
                </a:solidFill>
              </a:rPr>
              <a:t>T</a:t>
            </a:r>
          </a:p>
        </p:txBody>
      </p:sp>
      <p:sp>
        <p:nvSpPr>
          <p:cNvPr id="151" name="Rectangle 150">
            <a:extLst>
              <a:ext uri="{FF2B5EF4-FFF2-40B4-BE49-F238E27FC236}">
                <a16:creationId xmlns:a16="http://schemas.microsoft.com/office/drawing/2014/main" id="{46DEA719-C5C1-4EE1-8BF1-C28BC88C21BF}"/>
              </a:ext>
            </a:extLst>
          </p:cNvPr>
          <p:cNvSpPr/>
          <p:nvPr/>
        </p:nvSpPr>
        <p:spPr>
          <a:xfrm flipH="1">
            <a:off x="4631018" y="3454540"/>
            <a:ext cx="539405" cy="750365"/>
          </a:xfrm>
          <a:prstGeom prst="rect">
            <a:avLst/>
          </a:prstGeom>
          <a:solidFill>
            <a:schemeClr val="accent1">
              <a:lumMod val="40000"/>
              <a:lumOff val="60000"/>
            </a:schemeClr>
          </a:solidFill>
          <a:ln>
            <a:solidFill>
              <a:srgbClr val="521808"/>
            </a:solidFill>
          </a:ln>
          <a:effectLst>
            <a:glow rad="127000">
              <a:schemeClr val="accent1">
                <a:alpha val="40000"/>
              </a:schemeClr>
            </a:glow>
            <a:outerShdw blurRad="127000" sx="107000" sy="10700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TextBox 151">
            <a:extLst>
              <a:ext uri="{FF2B5EF4-FFF2-40B4-BE49-F238E27FC236}">
                <a16:creationId xmlns:a16="http://schemas.microsoft.com/office/drawing/2014/main" id="{3EF04903-01AE-4C9B-A8A7-3F2D5412F474}"/>
              </a:ext>
            </a:extLst>
          </p:cNvPr>
          <p:cNvSpPr txBox="1"/>
          <p:nvPr/>
        </p:nvSpPr>
        <p:spPr>
          <a:xfrm flipH="1">
            <a:off x="4751908" y="3369301"/>
            <a:ext cx="303102" cy="923330"/>
          </a:xfrm>
          <a:prstGeom prst="rect">
            <a:avLst/>
          </a:prstGeom>
          <a:noFill/>
          <a:ln>
            <a:noFill/>
          </a:ln>
          <a:effectLst>
            <a:outerShdw blurRad="127000" sx="107000" sy="107000" algn="ctr" rotWithShape="0">
              <a:schemeClr val="accent1">
                <a:lumMod val="75000"/>
                <a:alpha val="20000"/>
              </a:schemeClr>
            </a:outerShdw>
            <a:reflection endPos="0" dir="5400000" sy="-100000" algn="bl" rotWithShape="0"/>
          </a:effectLst>
          <a:scene3d>
            <a:camera prst="orthographicFront"/>
            <a:lightRig rig="threePt" dir="t"/>
          </a:scene3d>
          <a:sp3d>
            <a:bevelT w="127000" h="127000" prst="convex"/>
          </a:sp3d>
        </p:spPr>
        <p:txBody>
          <a:bodyPr wrap="square" rtlCol="0">
            <a:spAutoFit/>
          </a:bodyPr>
          <a:lstStyle/>
          <a:p>
            <a:pPr algn="ctr"/>
            <a:r>
              <a:rPr lang="en-US" sz="5400" b="1" dirty="0">
                <a:solidFill>
                  <a:schemeClr val="accent1">
                    <a:lumMod val="50000"/>
                  </a:schemeClr>
                </a:solidFill>
              </a:rPr>
              <a:t>R</a:t>
            </a:r>
          </a:p>
        </p:txBody>
      </p:sp>
      <p:sp>
        <p:nvSpPr>
          <p:cNvPr id="153" name="Rectangle 152">
            <a:extLst>
              <a:ext uri="{FF2B5EF4-FFF2-40B4-BE49-F238E27FC236}">
                <a16:creationId xmlns:a16="http://schemas.microsoft.com/office/drawing/2014/main" id="{826CBE31-2038-4645-A4A6-0A98CEC6BEB9}"/>
              </a:ext>
            </a:extLst>
          </p:cNvPr>
          <p:cNvSpPr/>
          <p:nvPr/>
        </p:nvSpPr>
        <p:spPr>
          <a:xfrm flipH="1">
            <a:off x="5214419" y="3455988"/>
            <a:ext cx="539052" cy="750365"/>
          </a:xfrm>
          <a:prstGeom prst="rect">
            <a:avLst/>
          </a:prstGeom>
          <a:solidFill>
            <a:schemeClr val="accent1">
              <a:lumMod val="40000"/>
              <a:lumOff val="60000"/>
            </a:schemeClr>
          </a:solidFill>
          <a:ln>
            <a:solidFill>
              <a:srgbClr val="521808"/>
            </a:solidFill>
          </a:ln>
          <a:effectLst>
            <a:glow rad="127000">
              <a:schemeClr val="accent1">
                <a:alpha val="40000"/>
              </a:schemeClr>
            </a:glow>
            <a:outerShdw blurRad="127000" sx="107000" sy="10700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TextBox 153">
            <a:extLst>
              <a:ext uri="{FF2B5EF4-FFF2-40B4-BE49-F238E27FC236}">
                <a16:creationId xmlns:a16="http://schemas.microsoft.com/office/drawing/2014/main" id="{6B1F5752-DDD1-49DD-B55D-1926B7A71909}"/>
              </a:ext>
            </a:extLst>
          </p:cNvPr>
          <p:cNvSpPr txBox="1"/>
          <p:nvPr/>
        </p:nvSpPr>
        <p:spPr>
          <a:xfrm flipH="1">
            <a:off x="5325323" y="3358967"/>
            <a:ext cx="298142" cy="923330"/>
          </a:xfrm>
          <a:prstGeom prst="rect">
            <a:avLst/>
          </a:prstGeom>
          <a:noFill/>
          <a:ln>
            <a:noFill/>
          </a:ln>
          <a:effectLst>
            <a:outerShdw blurRad="127000" sx="107000" sy="107000" algn="ctr" rotWithShape="0">
              <a:schemeClr val="accent1">
                <a:lumMod val="75000"/>
                <a:alpha val="20000"/>
              </a:schemeClr>
            </a:outerShdw>
            <a:reflection endPos="0" dir="5400000" sy="-100000" algn="bl" rotWithShape="0"/>
          </a:effectLst>
          <a:scene3d>
            <a:camera prst="orthographicFront"/>
            <a:lightRig rig="threePt" dir="t"/>
          </a:scene3d>
          <a:sp3d>
            <a:bevelT w="127000" h="127000" prst="convex"/>
          </a:sp3d>
        </p:spPr>
        <p:txBody>
          <a:bodyPr wrap="square" rtlCol="0">
            <a:spAutoFit/>
          </a:bodyPr>
          <a:lstStyle/>
          <a:p>
            <a:pPr algn="ctr"/>
            <a:r>
              <a:rPr lang="en-US" sz="5400" b="1" dirty="0">
                <a:solidFill>
                  <a:schemeClr val="accent1">
                    <a:lumMod val="50000"/>
                  </a:schemeClr>
                </a:solidFill>
              </a:rPr>
              <a:t>A</a:t>
            </a:r>
          </a:p>
        </p:txBody>
      </p:sp>
      <p:sp>
        <p:nvSpPr>
          <p:cNvPr id="155" name="Rectangle 154">
            <a:extLst>
              <a:ext uri="{FF2B5EF4-FFF2-40B4-BE49-F238E27FC236}">
                <a16:creationId xmlns:a16="http://schemas.microsoft.com/office/drawing/2014/main" id="{A97AC897-51DC-41BE-A6A0-822852BA959A}"/>
              </a:ext>
            </a:extLst>
          </p:cNvPr>
          <p:cNvSpPr/>
          <p:nvPr/>
        </p:nvSpPr>
        <p:spPr>
          <a:xfrm flipH="1">
            <a:off x="5790045" y="3455988"/>
            <a:ext cx="539405" cy="750365"/>
          </a:xfrm>
          <a:prstGeom prst="rect">
            <a:avLst/>
          </a:prstGeom>
          <a:solidFill>
            <a:schemeClr val="accent1">
              <a:lumMod val="40000"/>
              <a:lumOff val="60000"/>
            </a:schemeClr>
          </a:solidFill>
          <a:ln>
            <a:solidFill>
              <a:srgbClr val="521808"/>
            </a:solidFill>
          </a:ln>
          <a:effectLst>
            <a:glow rad="127000">
              <a:schemeClr val="accent1">
                <a:alpha val="40000"/>
              </a:schemeClr>
            </a:glow>
            <a:outerShdw blurRad="127000" sx="107000" sy="10700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TextBox 155">
            <a:extLst>
              <a:ext uri="{FF2B5EF4-FFF2-40B4-BE49-F238E27FC236}">
                <a16:creationId xmlns:a16="http://schemas.microsoft.com/office/drawing/2014/main" id="{1BE4013D-7C2D-485C-A55C-6EBB217C4A9B}"/>
              </a:ext>
            </a:extLst>
          </p:cNvPr>
          <p:cNvSpPr txBox="1"/>
          <p:nvPr/>
        </p:nvSpPr>
        <p:spPr>
          <a:xfrm flipH="1">
            <a:off x="5910935" y="3370749"/>
            <a:ext cx="303102" cy="923330"/>
          </a:xfrm>
          <a:prstGeom prst="rect">
            <a:avLst/>
          </a:prstGeom>
          <a:noFill/>
          <a:ln>
            <a:noFill/>
          </a:ln>
          <a:effectLst>
            <a:outerShdw blurRad="127000" sx="107000" sy="107000" algn="ctr" rotWithShape="0">
              <a:schemeClr val="accent1">
                <a:lumMod val="75000"/>
                <a:alpha val="20000"/>
              </a:schemeClr>
            </a:outerShdw>
            <a:reflection endPos="0" dir="5400000" sy="-100000" algn="bl" rotWithShape="0"/>
          </a:effectLst>
          <a:scene3d>
            <a:camera prst="orthographicFront"/>
            <a:lightRig rig="threePt" dir="t"/>
          </a:scene3d>
          <a:sp3d>
            <a:bevelT w="127000" h="127000" prst="convex"/>
          </a:sp3d>
        </p:spPr>
        <p:txBody>
          <a:bodyPr wrap="square" rtlCol="0">
            <a:spAutoFit/>
          </a:bodyPr>
          <a:lstStyle/>
          <a:p>
            <a:pPr algn="ctr"/>
            <a:r>
              <a:rPr lang="en-US" sz="5400" b="1" dirty="0">
                <a:solidFill>
                  <a:schemeClr val="accent1">
                    <a:lumMod val="50000"/>
                  </a:schemeClr>
                </a:solidFill>
              </a:rPr>
              <a:t>N</a:t>
            </a:r>
          </a:p>
        </p:txBody>
      </p:sp>
      <p:sp>
        <p:nvSpPr>
          <p:cNvPr id="157" name="Rectangle 156">
            <a:extLst>
              <a:ext uri="{FF2B5EF4-FFF2-40B4-BE49-F238E27FC236}">
                <a16:creationId xmlns:a16="http://schemas.microsoft.com/office/drawing/2014/main" id="{1644455C-7ABF-4231-901D-84576E8CFFBE}"/>
              </a:ext>
            </a:extLst>
          </p:cNvPr>
          <p:cNvSpPr/>
          <p:nvPr/>
        </p:nvSpPr>
        <p:spPr>
          <a:xfrm flipH="1">
            <a:off x="6370578" y="3456799"/>
            <a:ext cx="539052" cy="750365"/>
          </a:xfrm>
          <a:prstGeom prst="rect">
            <a:avLst/>
          </a:prstGeom>
          <a:solidFill>
            <a:schemeClr val="accent1">
              <a:lumMod val="40000"/>
              <a:lumOff val="60000"/>
            </a:schemeClr>
          </a:solidFill>
          <a:ln>
            <a:solidFill>
              <a:srgbClr val="521808"/>
            </a:solidFill>
          </a:ln>
          <a:effectLst>
            <a:glow rad="127000">
              <a:schemeClr val="accent1">
                <a:alpha val="40000"/>
              </a:schemeClr>
            </a:glow>
            <a:outerShdw blurRad="127000" sx="107000" sy="10700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TextBox 157">
            <a:extLst>
              <a:ext uri="{FF2B5EF4-FFF2-40B4-BE49-F238E27FC236}">
                <a16:creationId xmlns:a16="http://schemas.microsoft.com/office/drawing/2014/main" id="{316830EF-D495-4090-9F31-C71C30A64D8B}"/>
              </a:ext>
            </a:extLst>
          </p:cNvPr>
          <p:cNvSpPr txBox="1"/>
          <p:nvPr/>
        </p:nvSpPr>
        <p:spPr>
          <a:xfrm flipH="1">
            <a:off x="6489102" y="3361683"/>
            <a:ext cx="298142" cy="923330"/>
          </a:xfrm>
          <a:prstGeom prst="rect">
            <a:avLst/>
          </a:prstGeom>
          <a:noFill/>
          <a:ln>
            <a:noFill/>
          </a:ln>
          <a:effectLst>
            <a:outerShdw blurRad="127000" sx="107000" sy="107000" algn="ctr" rotWithShape="0">
              <a:schemeClr val="accent1">
                <a:lumMod val="75000"/>
                <a:alpha val="20000"/>
              </a:schemeClr>
            </a:outerShdw>
            <a:reflection endPos="0" dir="5400000" sy="-100000" algn="bl" rotWithShape="0"/>
          </a:effectLst>
          <a:scene3d>
            <a:camera prst="orthographicFront"/>
            <a:lightRig rig="threePt" dir="t"/>
          </a:scene3d>
          <a:sp3d>
            <a:bevelT w="127000" h="127000" prst="convex"/>
          </a:sp3d>
        </p:spPr>
        <p:txBody>
          <a:bodyPr wrap="square" rtlCol="0">
            <a:spAutoFit/>
          </a:bodyPr>
          <a:lstStyle/>
          <a:p>
            <a:pPr algn="ctr"/>
            <a:r>
              <a:rPr lang="en-US" sz="5400" b="1" dirty="0">
                <a:solidFill>
                  <a:schemeClr val="accent1">
                    <a:lumMod val="50000"/>
                  </a:schemeClr>
                </a:solidFill>
              </a:rPr>
              <a:t>S</a:t>
            </a:r>
          </a:p>
        </p:txBody>
      </p:sp>
      <p:sp>
        <p:nvSpPr>
          <p:cNvPr id="159" name="Rectangle 158">
            <a:extLst>
              <a:ext uri="{FF2B5EF4-FFF2-40B4-BE49-F238E27FC236}">
                <a16:creationId xmlns:a16="http://schemas.microsoft.com/office/drawing/2014/main" id="{33E90E01-80D3-40D1-9B93-E034D2CF0958}"/>
              </a:ext>
            </a:extLst>
          </p:cNvPr>
          <p:cNvSpPr/>
          <p:nvPr/>
        </p:nvSpPr>
        <p:spPr>
          <a:xfrm flipH="1">
            <a:off x="6946204" y="3456799"/>
            <a:ext cx="539405" cy="750365"/>
          </a:xfrm>
          <a:prstGeom prst="rect">
            <a:avLst/>
          </a:prstGeom>
          <a:solidFill>
            <a:schemeClr val="accent1">
              <a:lumMod val="40000"/>
              <a:lumOff val="60000"/>
            </a:schemeClr>
          </a:solidFill>
          <a:ln>
            <a:solidFill>
              <a:srgbClr val="521808"/>
            </a:solidFill>
          </a:ln>
          <a:effectLst>
            <a:glow rad="127000">
              <a:schemeClr val="accent1">
                <a:alpha val="40000"/>
              </a:schemeClr>
            </a:glow>
            <a:outerShdw blurRad="127000" sx="107000" sy="10700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TextBox 159">
            <a:extLst>
              <a:ext uri="{FF2B5EF4-FFF2-40B4-BE49-F238E27FC236}">
                <a16:creationId xmlns:a16="http://schemas.microsoft.com/office/drawing/2014/main" id="{69684A67-2290-48F0-9AE3-5926479DBA99}"/>
              </a:ext>
            </a:extLst>
          </p:cNvPr>
          <p:cNvSpPr txBox="1"/>
          <p:nvPr/>
        </p:nvSpPr>
        <p:spPr>
          <a:xfrm flipH="1">
            <a:off x="7074714" y="3373465"/>
            <a:ext cx="303102" cy="923330"/>
          </a:xfrm>
          <a:prstGeom prst="rect">
            <a:avLst/>
          </a:prstGeom>
          <a:noFill/>
          <a:ln>
            <a:noFill/>
          </a:ln>
          <a:effectLst>
            <a:outerShdw blurRad="127000" sx="107000" sy="107000" algn="ctr" rotWithShape="0">
              <a:schemeClr val="accent1">
                <a:lumMod val="75000"/>
                <a:alpha val="20000"/>
              </a:schemeClr>
            </a:outerShdw>
            <a:reflection endPos="0" dir="5400000" sy="-100000" algn="bl" rotWithShape="0"/>
          </a:effectLst>
          <a:scene3d>
            <a:camera prst="orthographicFront"/>
            <a:lightRig rig="threePt" dir="t"/>
          </a:scene3d>
          <a:sp3d>
            <a:bevelT w="127000" h="127000" prst="convex"/>
          </a:sp3d>
        </p:spPr>
        <p:txBody>
          <a:bodyPr wrap="square" rtlCol="0">
            <a:spAutoFit/>
          </a:bodyPr>
          <a:lstStyle/>
          <a:p>
            <a:pPr algn="ctr"/>
            <a:r>
              <a:rPr lang="en-US" sz="5400" b="1" dirty="0">
                <a:solidFill>
                  <a:schemeClr val="accent1">
                    <a:lumMod val="50000"/>
                  </a:schemeClr>
                </a:solidFill>
              </a:rPr>
              <a:t>P</a:t>
            </a:r>
          </a:p>
        </p:txBody>
      </p:sp>
      <p:sp>
        <p:nvSpPr>
          <p:cNvPr id="161" name="Rectangle 160">
            <a:extLst>
              <a:ext uri="{FF2B5EF4-FFF2-40B4-BE49-F238E27FC236}">
                <a16:creationId xmlns:a16="http://schemas.microsoft.com/office/drawing/2014/main" id="{2DF71D73-EA2D-4F69-93E8-AAE9F8A54533}"/>
              </a:ext>
            </a:extLst>
          </p:cNvPr>
          <p:cNvSpPr/>
          <p:nvPr/>
        </p:nvSpPr>
        <p:spPr>
          <a:xfrm flipH="1">
            <a:off x="7529605" y="3458247"/>
            <a:ext cx="539052" cy="750365"/>
          </a:xfrm>
          <a:prstGeom prst="rect">
            <a:avLst/>
          </a:prstGeom>
          <a:solidFill>
            <a:schemeClr val="accent1">
              <a:lumMod val="40000"/>
              <a:lumOff val="60000"/>
            </a:schemeClr>
          </a:solidFill>
          <a:ln>
            <a:solidFill>
              <a:srgbClr val="521808"/>
            </a:solidFill>
          </a:ln>
          <a:effectLst>
            <a:glow rad="127000">
              <a:schemeClr val="accent1">
                <a:alpha val="40000"/>
              </a:schemeClr>
            </a:glow>
            <a:outerShdw blurRad="127000" sx="107000" sy="10700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TextBox 161">
            <a:extLst>
              <a:ext uri="{FF2B5EF4-FFF2-40B4-BE49-F238E27FC236}">
                <a16:creationId xmlns:a16="http://schemas.microsoft.com/office/drawing/2014/main" id="{5716DFF3-F4A2-4E92-BD20-1EA6E9F44B3A}"/>
              </a:ext>
            </a:extLst>
          </p:cNvPr>
          <p:cNvSpPr txBox="1"/>
          <p:nvPr/>
        </p:nvSpPr>
        <p:spPr>
          <a:xfrm flipH="1">
            <a:off x="7648129" y="3363131"/>
            <a:ext cx="298142" cy="923330"/>
          </a:xfrm>
          <a:prstGeom prst="rect">
            <a:avLst/>
          </a:prstGeom>
          <a:noFill/>
          <a:ln>
            <a:noFill/>
          </a:ln>
          <a:effectLst>
            <a:outerShdw blurRad="127000" sx="107000" sy="107000" algn="ctr" rotWithShape="0">
              <a:schemeClr val="accent1">
                <a:lumMod val="75000"/>
                <a:alpha val="20000"/>
              </a:schemeClr>
            </a:outerShdw>
            <a:reflection endPos="0" dir="5400000" sy="-100000" algn="bl" rotWithShape="0"/>
          </a:effectLst>
          <a:scene3d>
            <a:camera prst="orthographicFront"/>
            <a:lightRig rig="threePt" dir="t"/>
          </a:scene3d>
          <a:sp3d>
            <a:bevelT w="127000" h="127000" prst="convex"/>
          </a:sp3d>
        </p:spPr>
        <p:txBody>
          <a:bodyPr wrap="square" rtlCol="0">
            <a:spAutoFit/>
          </a:bodyPr>
          <a:lstStyle/>
          <a:p>
            <a:pPr algn="ctr"/>
            <a:r>
              <a:rPr lang="en-US" sz="5400" b="1" dirty="0">
                <a:solidFill>
                  <a:schemeClr val="accent1">
                    <a:lumMod val="50000"/>
                  </a:schemeClr>
                </a:solidFill>
              </a:rPr>
              <a:t>O</a:t>
            </a:r>
          </a:p>
        </p:txBody>
      </p:sp>
      <p:sp>
        <p:nvSpPr>
          <p:cNvPr id="163" name="Rectangle 162">
            <a:extLst>
              <a:ext uri="{FF2B5EF4-FFF2-40B4-BE49-F238E27FC236}">
                <a16:creationId xmlns:a16="http://schemas.microsoft.com/office/drawing/2014/main" id="{6CB0AD28-65AE-42D9-8870-E7FDE540585E}"/>
              </a:ext>
            </a:extLst>
          </p:cNvPr>
          <p:cNvSpPr/>
          <p:nvPr/>
        </p:nvSpPr>
        <p:spPr>
          <a:xfrm flipH="1">
            <a:off x="8105231" y="3458247"/>
            <a:ext cx="539405" cy="750365"/>
          </a:xfrm>
          <a:prstGeom prst="rect">
            <a:avLst/>
          </a:prstGeom>
          <a:solidFill>
            <a:schemeClr val="accent1">
              <a:lumMod val="40000"/>
              <a:lumOff val="60000"/>
            </a:schemeClr>
          </a:solidFill>
          <a:ln>
            <a:solidFill>
              <a:srgbClr val="521808"/>
            </a:solidFill>
          </a:ln>
          <a:effectLst>
            <a:glow rad="127000">
              <a:schemeClr val="accent1">
                <a:alpha val="40000"/>
              </a:schemeClr>
            </a:glow>
            <a:outerShdw blurRad="127000" sx="107000" sy="10700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TextBox 163">
            <a:extLst>
              <a:ext uri="{FF2B5EF4-FFF2-40B4-BE49-F238E27FC236}">
                <a16:creationId xmlns:a16="http://schemas.microsoft.com/office/drawing/2014/main" id="{34DC2CFD-8270-48DF-ABD1-8DCC9FF85F43}"/>
              </a:ext>
            </a:extLst>
          </p:cNvPr>
          <p:cNvSpPr txBox="1"/>
          <p:nvPr/>
        </p:nvSpPr>
        <p:spPr>
          <a:xfrm flipH="1">
            <a:off x="8233741" y="3374913"/>
            <a:ext cx="303102" cy="923330"/>
          </a:xfrm>
          <a:prstGeom prst="rect">
            <a:avLst/>
          </a:prstGeom>
          <a:noFill/>
          <a:ln>
            <a:noFill/>
          </a:ln>
          <a:effectLst>
            <a:outerShdw blurRad="127000" sx="107000" sy="107000" algn="ctr" rotWithShape="0">
              <a:schemeClr val="accent1">
                <a:lumMod val="75000"/>
                <a:alpha val="20000"/>
              </a:schemeClr>
            </a:outerShdw>
            <a:reflection endPos="0" dir="5400000" sy="-100000" algn="bl" rotWithShape="0"/>
          </a:effectLst>
          <a:scene3d>
            <a:camera prst="orthographicFront"/>
            <a:lightRig rig="threePt" dir="t"/>
          </a:scene3d>
          <a:sp3d>
            <a:bevelT w="127000" h="127000" prst="convex"/>
          </a:sp3d>
        </p:spPr>
        <p:txBody>
          <a:bodyPr wrap="square" rtlCol="0">
            <a:spAutoFit/>
          </a:bodyPr>
          <a:lstStyle/>
          <a:p>
            <a:pPr algn="ctr"/>
            <a:r>
              <a:rPr lang="en-US" sz="5400" b="1" dirty="0">
                <a:solidFill>
                  <a:schemeClr val="accent1">
                    <a:lumMod val="50000"/>
                  </a:schemeClr>
                </a:solidFill>
              </a:rPr>
              <a:t>R</a:t>
            </a:r>
          </a:p>
        </p:txBody>
      </p:sp>
      <p:sp>
        <p:nvSpPr>
          <p:cNvPr id="182" name="Rectangle 181">
            <a:extLst>
              <a:ext uri="{FF2B5EF4-FFF2-40B4-BE49-F238E27FC236}">
                <a16:creationId xmlns:a16="http://schemas.microsoft.com/office/drawing/2014/main" id="{9605A4C8-47CC-4B21-83FE-35ABDE338530}"/>
              </a:ext>
            </a:extLst>
          </p:cNvPr>
          <p:cNvSpPr/>
          <p:nvPr/>
        </p:nvSpPr>
        <p:spPr>
          <a:xfrm flipH="1">
            <a:off x="8683104" y="3458704"/>
            <a:ext cx="539052" cy="750365"/>
          </a:xfrm>
          <a:prstGeom prst="rect">
            <a:avLst/>
          </a:prstGeom>
          <a:solidFill>
            <a:schemeClr val="accent1">
              <a:lumMod val="40000"/>
              <a:lumOff val="60000"/>
            </a:schemeClr>
          </a:solidFill>
          <a:ln>
            <a:solidFill>
              <a:srgbClr val="521808"/>
            </a:solidFill>
          </a:ln>
          <a:effectLst>
            <a:glow rad="127000">
              <a:schemeClr val="accent1">
                <a:alpha val="40000"/>
              </a:schemeClr>
            </a:glow>
            <a:outerShdw blurRad="127000" sx="107000" sy="10700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3" name="TextBox 182">
            <a:extLst>
              <a:ext uri="{FF2B5EF4-FFF2-40B4-BE49-F238E27FC236}">
                <a16:creationId xmlns:a16="http://schemas.microsoft.com/office/drawing/2014/main" id="{C74E9AEB-B701-48DB-831E-790508CAAF2F}"/>
              </a:ext>
            </a:extLst>
          </p:cNvPr>
          <p:cNvSpPr txBox="1"/>
          <p:nvPr/>
        </p:nvSpPr>
        <p:spPr>
          <a:xfrm flipH="1">
            <a:off x="8801628" y="3363588"/>
            <a:ext cx="298142" cy="923330"/>
          </a:xfrm>
          <a:prstGeom prst="rect">
            <a:avLst/>
          </a:prstGeom>
          <a:noFill/>
          <a:ln>
            <a:noFill/>
          </a:ln>
          <a:effectLst>
            <a:outerShdw blurRad="127000" sx="107000" sy="107000" algn="ctr" rotWithShape="0">
              <a:schemeClr val="accent1">
                <a:lumMod val="75000"/>
                <a:alpha val="20000"/>
              </a:schemeClr>
            </a:outerShdw>
            <a:reflection endPos="0" dir="5400000" sy="-100000" algn="bl" rotWithShape="0"/>
          </a:effectLst>
          <a:scene3d>
            <a:camera prst="orthographicFront"/>
            <a:lightRig rig="threePt" dir="t"/>
          </a:scene3d>
          <a:sp3d>
            <a:bevelT w="127000" h="127000" prst="convex"/>
          </a:sp3d>
        </p:spPr>
        <p:txBody>
          <a:bodyPr wrap="square" rtlCol="0">
            <a:spAutoFit/>
          </a:bodyPr>
          <a:lstStyle/>
          <a:p>
            <a:pPr algn="ctr"/>
            <a:r>
              <a:rPr lang="en-US" sz="5400" b="1" dirty="0">
                <a:solidFill>
                  <a:schemeClr val="accent1">
                    <a:lumMod val="50000"/>
                  </a:schemeClr>
                </a:solidFill>
              </a:rPr>
              <a:t>T</a:t>
            </a:r>
          </a:p>
        </p:txBody>
      </p:sp>
      <p:sp>
        <p:nvSpPr>
          <p:cNvPr id="187" name="Rectangle 186">
            <a:extLst>
              <a:ext uri="{FF2B5EF4-FFF2-40B4-BE49-F238E27FC236}">
                <a16:creationId xmlns:a16="http://schemas.microsoft.com/office/drawing/2014/main" id="{0F91D5DD-E3A6-4D99-988D-A78DF51370CF}"/>
              </a:ext>
            </a:extLst>
          </p:cNvPr>
          <p:cNvSpPr/>
          <p:nvPr/>
        </p:nvSpPr>
        <p:spPr>
          <a:xfrm flipH="1">
            <a:off x="7815432" y="4440457"/>
            <a:ext cx="539052" cy="750365"/>
          </a:xfrm>
          <a:prstGeom prst="rect">
            <a:avLst/>
          </a:prstGeom>
          <a:solidFill>
            <a:schemeClr val="accent1">
              <a:lumMod val="40000"/>
              <a:lumOff val="60000"/>
            </a:schemeClr>
          </a:solidFill>
          <a:ln>
            <a:solidFill>
              <a:srgbClr val="521808"/>
            </a:solidFill>
          </a:ln>
          <a:effectLst>
            <a:glow rad="127000">
              <a:schemeClr val="accent1">
                <a:alpha val="40000"/>
              </a:schemeClr>
            </a:glow>
            <a:outerShdw blurRad="127000" sx="107000" sy="10700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TextBox 187">
            <a:extLst>
              <a:ext uri="{FF2B5EF4-FFF2-40B4-BE49-F238E27FC236}">
                <a16:creationId xmlns:a16="http://schemas.microsoft.com/office/drawing/2014/main" id="{43509EB3-DE6C-4F18-B92B-FE06D7B1ACBD}"/>
              </a:ext>
            </a:extLst>
          </p:cNvPr>
          <p:cNvSpPr txBox="1"/>
          <p:nvPr/>
        </p:nvSpPr>
        <p:spPr>
          <a:xfrm flipH="1">
            <a:off x="7926336" y="4343436"/>
            <a:ext cx="298142" cy="923330"/>
          </a:xfrm>
          <a:prstGeom prst="rect">
            <a:avLst/>
          </a:prstGeom>
          <a:noFill/>
          <a:ln>
            <a:noFill/>
          </a:ln>
          <a:effectLst>
            <a:outerShdw blurRad="127000" sx="107000" sy="107000" algn="ctr" rotWithShape="0">
              <a:schemeClr val="accent1">
                <a:lumMod val="75000"/>
                <a:alpha val="20000"/>
              </a:schemeClr>
            </a:outerShdw>
            <a:reflection endPos="0" dir="5400000" sy="-100000" algn="bl" rotWithShape="0"/>
          </a:effectLst>
          <a:scene3d>
            <a:camera prst="orthographicFront"/>
            <a:lightRig rig="threePt" dir="t"/>
          </a:scene3d>
          <a:sp3d>
            <a:bevelT w="127000" h="127000" prst="convex"/>
          </a:sp3d>
        </p:spPr>
        <p:txBody>
          <a:bodyPr wrap="square" rtlCol="0">
            <a:spAutoFit/>
          </a:bodyPr>
          <a:lstStyle/>
          <a:p>
            <a:pPr algn="ctr"/>
            <a:r>
              <a:rPr lang="en-US" sz="5400" b="1" dirty="0">
                <a:solidFill>
                  <a:schemeClr val="accent1">
                    <a:lumMod val="50000"/>
                  </a:schemeClr>
                </a:solidFill>
              </a:rPr>
              <a:t>S</a:t>
            </a:r>
          </a:p>
        </p:txBody>
      </p:sp>
      <p:sp>
        <p:nvSpPr>
          <p:cNvPr id="189" name="Rectangle 188">
            <a:extLst>
              <a:ext uri="{FF2B5EF4-FFF2-40B4-BE49-F238E27FC236}">
                <a16:creationId xmlns:a16="http://schemas.microsoft.com/office/drawing/2014/main" id="{99E10D3B-8CBA-41BB-8BA9-45C5FCD50C95}"/>
              </a:ext>
            </a:extLst>
          </p:cNvPr>
          <p:cNvSpPr/>
          <p:nvPr/>
        </p:nvSpPr>
        <p:spPr>
          <a:xfrm flipH="1">
            <a:off x="8391058" y="4440457"/>
            <a:ext cx="539405" cy="750365"/>
          </a:xfrm>
          <a:prstGeom prst="rect">
            <a:avLst/>
          </a:prstGeom>
          <a:solidFill>
            <a:schemeClr val="accent1">
              <a:lumMod val="40000"/>
              <a:lumOff val="60000"/>
            </a:schemeClr>
          </a:solidFill>
          <a:ln>
            <a:solidFill>
              <a:srgbClr val="521808"/>
            </a:solidFill>
          </a:ln>
          <a:effectLst>
            <a:glow rad="127000">
              <a:schemeClr val="accent1">
                <a:alpha val="40000"/>
              </a:schemeClr>
            </a:glow>
            <a:outerShdw blurRad="127000" sx="107000" sy="10700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0" name="TextBox 189">
            <a:extLst>
              <a:ext uri="{FF2B5EF4-FFF2-40B4-BE49-F238E27FC236}">
                <a16:creationId xmlns:a16="http://schemas.microsoft.com/office/drawing/2014/main" id="{450EA8E7-F84F-4E5D-ACF7-249EBFE7C1C3}"/>
              </a:ext>
            </a:extLst>
          </p:cNvPr>
          <p:cNvSpPr txBox="1"/>
          <p:nvPr/>
        </p:nvSpPr>
        <p:spPr>
          <a:xfrm flipH="1">
            <a:off x="8511948" y="4355218"/>
            <a:ext cx="303102" cy="923330"/>
          </a:xfrm>
          <a:prstGeom prst="rect">
            <a:avLst/>
          </a:prstGeom>
          <a:noFill/>
          <a:ln>
            <a:noFill/>
          </a:ln>
          <a:effectLst>
            <a:outerShdw blurRad="127000" sx="107000" sy="107000" algn="ctr" rotWithShape="0">
              <a:schemeClr val="accent1">
                <a:lumMod val="75000"/>
                <a:alpha val="20000"/>
              </a:schemeClr>
            </a:outerShdw>
            <a:reflection endPos="0" dir="5400000" sy="-100000" algn="bl" rotWithShape="0"/>
          </a:effectLst>
          <a:scene3d>
            <a:camera prst="orthographicFront"/>
            <a:lightRig rig="threePt" dir="t"/>
          </a:scene3d>
          <a:sp3d>
            <a:bevelT w="127000" h="127000" prst="convex"/>
          </a:sp3d>
        </p:spPr>
        <p:txBody>
          <a:bodyPr wrap="square" rtlCol="0">
            <a:spAutoFit/>
          </a:bodyPr>
          <a:lstStyle/>
          <a:p>
            <a:pPr algn="ctr"/>
            <a:r>
              <a:rPr lang="en-US" sz="5400" b="1" dirty="0">
                <a:solidFill>
                  <a:schemeClr val="accent1">
                    <a:lumMod val="50000"/>
                  </a:schemeClr>
                </a:solidFill>
              </a:rPr>
              <a:t>E</a:t>
            </a:r>
          </a:p>
        </p:txBody>
      </p:sp>
      <p:sp>
        <p:nvSpPr>
          <p:cNvPr id="191" name="Rectangle 190">
            <a:extLst>
              <a:ext uri="{FF2B5EF4-FFF2-40B4-BE49-F238E27FC236}">
                <a16:creationId xmlns:a16="http://schemas.microsoft.com/office/drawing/2014/main" id="{164D72E3-F3D7-4B96-B756-1516EA6E93E7}"/>
              </a:ext>
            </a:extLst>
          </p:cNvPr>
          <p:cNvSpPr/>
          <p:nvPr/>
        </p:nvSpPr>
        <p:spPr>
          <a:xfrm flipH="1">
            <a:off x="8974459" y="4441905"/>
            <a:ext cx="539052" cy="750365"/>
          </a:xfrm>
          <a:prstGeom prst="rect">
            <a:avLst/>
          </a:prstGeom>
          <a:solidFill>
            <a:schemeClr val="accent1">
              <a:lumMod val="40000"/>
              <a:lumOff val="60000"/>
            </a:schemeClr>
          </a:solidFill>
          <a:ln>
            <a:solidFill>
              <a:srgbClr val="521808"/>
            </a:solidFill>
          </a:ln>
          <a:effectLst>
            <a:glow rad="127000">
              <a:schemeClr val="accent1">
                <a:alpha val="40000"/>
              </a:schemeClr>
            </a:glow>
            <a:outerShdw blurRad="127000" sx="107000" sy="10700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TextBox 191">
            <a:extLst>
              <a:ext uri="{FF2B5EF4-FFF2-40B4-BE49-F238E27FC236}">
                <a16:creationId xmlns:a16="http://schemas.microsoft.com/office/drawing/2014/main" id="{115409BD-F9DA-42AF-9ADE-9B9324B1C9AC}"/>
              </a:ext>
            </a:extLst>
          </p:cNvPr>
          <p:cNvSpPr txBox="1"/>
          <p:nvPr/>
        </p:nvSpPr>
        <p:spPr>
          <a:xfrm flipH="1">
            <a:off x="9085363" y="4344884"/>
            <a:ext cx="298142" cy="923330"/>
          </a:xfrm>
          <a:prstGeom prst="rect">
            <a:avLst/>
          </a:prstGeom>
          <a:noFill/>
          <a:ln>
            <a:noFill/>
          </a:ln>
          <a:effectLst>
            <a:outerShdw blurRad="127000" sx="107000" sy="107000" algn="ctr" rotWithShape="0">
              <a:schemeClr val="accent1">
                <a:lumMod val="75000"/>
                <a:alpha val="20000"/>
              </a:schemeClr>
            </a:outerShdw>
            <a:reflection endPos="0" dir="5400000" sy="-100000" algn="bl" rotWithShape="0"/>
          </a:effectLst>
          <a:scene3d>
            <a:camera prst="orthographicFront"/>
            <a:lightRig rig="threePt" dir="t"/>
          </a:scene3d>
          <a:sp3d>
            <a:bevelT w="127000" h="127000" prst="convex"/>
          </a:sp3d>
        </p:spPr>
        <p:txBody>
          <a:bodyPr wrap="square" rtlCol="0">
            <a:spAutoFit/>
          </a:bodyPr>
          <a:lstStyle/>
          <a:p>
            <a:pPr algn="ctr"/>
            <a:r>
              <a:rPr lang="en-US" sz="5400" b="1" dirty="0">
                <a:solidFill>
                  <a:schemeClr val="accent1">
                    <a:lumMod val="50000"/>
                  </a:schemeClr>
                </a:solidFill>
              </a:rPr>
              <a:t>R</a:t>
            </a:r>
          </a:p>
        </p:txBody>
      </p:sp>
      <p:sp>
        <p:nvSpPr>
          <p:cNvPr id="193" name="Rectangle 192">
            <a:extLst>
              <a:ext uri="{FF2B5EF4-FFF2-40B4-BE49-F238E27FC236}">
                <a16:creationId xmlns:a16="http://schemas.microsoft.com/office/drawing/2014/main" id="{DE75DC9E-ED8D-4D80-8541-16563A8FB120}"/>
              </a:ext>
            </a:extLst>
          </p:cNvPr>
          <p:cNvSpPr/>
          <p:nvPr/>
        </p:nvSpPr>
        <p:spPr>
          <a:xfrm flipH="1">
            <a:off x="9550085" y="4441905"/>
            <a:ext cx="539405" cy="750365"/>
          </a:xfrm>
          <a:prstGeom prst="rect">
            <a:avLst/>
          </a:prstGeom>
          <a:solidFill>
            <a:schemeClr val="accent1">
              <a:lumMod val="40000"/>
              <a:lumOff val="60000"/>
            </a:schemeClr>
          </a:solidFill>
          <a:ln>
            <a:solidFill>
              <a:srgbClr val="521808"/>
            </a:solidFill>
          </a:ln>
          <a:effectLst>
            <a:glow rad="127000">
              <a:schemeClr val="accent1">
                <a:alpha val="40000"/>
              </a:schemeClr>
            </a:glow>
            <a:outerShdw blurRad="127000" sx="107000" sy="10700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TextBox 193">
            <a:extLst>
              <a:ext uri="{FF2B5EF4-FFF2-40B4-BE49-F238E27FC236}">
                <a16:creationId xmlns:a16="http://schemas.microsoft.com/office/drawing/2014/main" id="{EA764B89-29B3-4D27-961D-AC0B8E798B2B}"/>
              </a:ext>
            </a:extLst>
          </p:cNvPr>
          <p:cNvSpPr txBox="1"/>
          <p:nvPr/>
        </p:nvSpPr>
        <p:spPr>
          <a:xfrm flipH="1">
            <a:off x="9670975" y="4356666"/>
            <a:ext cx="303102" cy="923330"/>
          </a:xfrm>
          <a:prstGeom prst="rect">
            <a:avLst/>
          </a:prstGeom>
          <a:noFill/>
          <a:ln>
            <a:noFill/>
          </a:ln>
          <a:effectLst>
            <a:outerShdw blurRad="127000" sx="107000" sy="107000" algn="ctr" rotWithShape="0">
              <a:schemeClr val="accent1">
                <a:lumMod val="75000"/>
                <a:alpha val="20000"/>
              </a:schemeClr>
            </a:outerShdw>
            <a:reflection endPos="0" dir="5400000" sy="-100000" algn="bl" rotWithShape="0"/>
          </a:effectLst>
          <a:scene3d>
            <a:camera prst="orthographicFront"/>
            <a:lightRig rig="threePt" dir="t"/>
          </a:scene3d>
          <a:sp3d>
            <a:bevelT w="127000" h="127000" prst="convex"/>
          </a:sp3d>
        </p:spPr>
        <p:txBody>
          <a:bodyPr wrap="square" rtlCol="0">
            <a:spAutoFit/>
          </a:bodyPr>
          <a:lstStyle/>
          <a:p>
            <a:pPr algn="ctr"/>
            <a:r>
              <a:rPr lang="en-US" sz="5400" b="1" dirty="0">
                <a:solidFill>
                  <a:schemeClr val="accent1">
                    <a:lumMod val="50000"/>
                  </a:schemeClr>
                </a:solidFill>
              </a:rPr>
              <a:t>V</a:t>
            </a:r>
          </a:p>
        </p:txBody>
      </p:sp>
      <p:sp>
        <p:nvSpPr>
          <p:cNvPr id="195" name="Rectangle 194">
            <a:extLst>
              <a:ext uri="{FF2B5EF4-FFF2-40B4-BE49-F238E27FC236}">
                <a16:creationId xmlns:a16="http://schemas.microsoft.com/office/drawing/2014/main" id="{F1692188-D4E3-43F1-8C3D-5439F1D0A837}"/>
              </a:ext>
            </a:extLst>
          </p:cNvPr>
          <p:cNvSpPr/>
          <p:nvPr/>
        </p:nvSpPr>
        <p:spPr>
          <a:xfrm flipH="1">
            <a:off x="10130618" y="4442716"/>
            <a:ext cx="539052" cy="750365"/>
          </a:xfrm>
          <a:prstGeom prst="rect">
            <a:avLst/>
          </a:prstGeom>
          <a:solidFill>
            <a:schemeClr val="accent1">
              <a:lumMod val="40000"/>
              <a:lumOff val="60000"/>
            </a:schemeClr>
          </a:solidFill>
          <a:ln>
            <a:solidFill>
              <a:srgbClr val="521808"/>
            </a:solidFill>
          </a:ln>
          <a:effectLst>
            <a:glow rad="127000">
              <a:schemeClr val="accent1">
                <a:alpha val="40000"/>
              </a:schemeClr>
            </a:glow>
            <a:outerShdw blurRad="127000" sx="107000" sy="10700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TextBox 195">
            <a:extLst>
              <a:ext uri="{FF2B5EF4-FFF2-40B4-BE49-F238E27FC236}">
                <a16:creationId xmlns:a16="http://schemas.microsoft.com/office/drawing/2014/main" id="{8AA6AE0A-5C54-438B-BB67-E7D0A0FD6893}"/>
              </a:ext>
            </a:extLst>
          </p:cNvPr>
          <p:cNvSpPr txBox="1"/>
          <p:nvPr/>
        </p:nvSpPr>
        <p:spPr>
          <a:xfrm flipH="1">
            <a:off x="10249142" y="4347600"/>
            <a:ext cx="298142" cy="923330"/>
          </a:xfrm>
          <a:prstGeom prst="rect">
            <a:avLst/>
          </a:prstGeom>
          <a:noFill/>
          <a:ln>
            <a:noFill/>
          </a:ln>
          <a:effectLst>
            <a:outerShdw blurRad="127000" sx="107000" sy="107000" algn="ctr" rotWithShape="0">
              <a:schemeClr val="accent1">
                <a:lumMod val="75000"/>
                <a:alpha val="20000"/>
              </a:schemeClr>
            </a:outerShdw>
            <a:reflection endPos="0" dir="5400000" sy="-100000" algn="bl" rotWithShape="0"/>
          </a:effectLst>
          <a:scene3d>
            <a:camera prst="orthographicFront"/>
            <a:lightRig rig="threePt" dir="t"/>
          </a:scene3d>
          <a:sp3d>
            <a:bevelT w="127000" h="127000" prst="convex"/>
          </a:sp3d>
        </p:spPr>
        <p:txBody>
          <a:bodyPr wrap="square" rtlCol="0">
            <a:spAutoFit/>
          </a:bodyPr>
          <a:lstStyle/>
          <a:p>
            <a:pPr algn="ctr"/>
            <a:r>
              <a:rPr lang="en-US" sz="5400" b="1" dirty="0">
                <a:solidFill>
                  <a:schemeClr val="accent1">
                    <a:lumMod val="50000"/>
                  </a:schemeClr>
                </a:solidFill>
              </a:rPr>
              <a:t>I</a:t>
            </a:r>
          </a:p>
        </p:txBody>
      </p:sp>
      <p:sp>
        <p:nvSpPr>
          <p:cNvPr id="197" name="Rectangle 196">
            <a:extLst>
              <a:ext uri="{FF2B5EF4-FFF2-40B4-BE49-F238E27FC236}">
                <a16:creationId xmlns:a16="http://schemas.microsoft.com/office/drawing/2014/main" id="{B533BD77-711E-4C19-903E-AAE903BA8E31}"/>
              </a:ext>
            </a:extLst>
          </p:cNvPr>
          <p:cNvSpPr/>
          <p:nvPr/>
        </p:nvSpPr>
        <p:spPr>
          <a:xfrm flipH="1">
            <a:off x="10706244" y="4442716"/>
            <a:ext cx="539405" cy="750365"/>
          </a:xfrm>
          <a:prstGeom prst="rect">
            <a:avLst/>
          </a:prstGeom>
          <a:solidFill>
            <a:schemeClr val="accent1">
              <a:lumMod val="40000"/>
              <a:lumOff val="60000"/>
            </a:schemeClr>
          </a:solidFill>
          <a:ln>
            <a:solidFill>
              <a:srgbClr val="521808"/>
            </a:solidFill>
          </a:ln>
          <a:effectLst>
            <a:glow rad="127000">
              <a:schemeClr val="accent1">
                <a:alpha val="40000"/>
              </a:schemeClr>
            </a:glow>
            <a:outerShdw blurRad="127000" sx="107000" sy="10700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TextBox 197">
            <a:extLst>
              <a:ext uri="{FF2B5EF4-FFF2-40B4-BE49-F238E27FC236}">
                <a16:creationId xmlns:a16="http://schemas.microsoft.com/office/drawing/2014/main" id="{CDD5525B-4E58-4639-BDF1-7265C00790DE}"/>
              </a:ext>
            </a:extLst>
          </p:cNvPr>
          <p:cNvSpPr txBox="1"/>
          <p:nvPr/>
        </p:nvSpPr>
        <p:spPr>
          <a:xfrm flipH="1">
            <a:off x="10825876" y="4359382"/>
            <a:ext cx="303102" cy="923330"/>
          </a:xfrm>
          <a:prstGeom prst="rect">
            <a:avLst/>
          </a:prstGeom>
          <a:noFill/>
          <a:ln>
            <a:noFill/>
          </a:ln>
          <a:effectLst>
            <a:outerShdw blurRad="127000" sx="107000" sy="107000" algn="ctr" rotWithShape="0">
              <a:schemeClr val="accent1">
                <a:lumMod val="75000"/>
                <a:alpha val="20000"/>
              </a:schemeClr>
            </a:outerShdw>
            <a:reflection endPos="0" dir="5400000" sy="-100000" algn="bl" rotWithShape="0"/>
          </a:effectLst>
          <a:scene3d>
            <a:camera prst="orthographicFront"/>
            <a:lightRig rig="threePt" dir="t"/>
          </a:scene3d>
          <a:sp3d>
            <a:bevelT w="127000" h="127000" prst="convex"/>
          </a:sp3d>
        </p:spPr>
        <p:txBody>
          <a:bodyPr wrap="square" rtlCol="0">
            <a:spAutoFit/>
          </a:bodyPr>
          <a:lstStyle/>
          <a:p>
            <a:pPr algn="ctr"/>
            <a:r>
              <a:rPr lang="en-US" sz="5400" b="1" dirty="0">
                <a:solidFill>
                  <a:schemeClr val="accent1">
                    <a:lumMod val="50000"/>
                  </a:schemeClr>
                </a:solidFill>
              </a:rPr>
              <a:t>C</a:t>
            </a:r>
          </a:p>
        </p:txBody>
      </p:sp>
      <p:pic>
        <p:nvPicPr>
          <p:cNvPr id="1028" name="Picture 4" descr="Preview image">
            <a:extLst>
              <a:ext uri="{FF2B5EF4-FFF2-40B4-BE49-F238E27FC236}">
                <a16:creationId xmlns:a16="http://schemas.microsoft.com/office/drawing/2014/main" id="{2BE96852-4943-4D55-B84F-E368BF3BA8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35" t="21719" r="6418" b="26125"/>
          <a:stretch/>
        </p:blipFill>
        <p:spPr bwMode="auto">
          <a:xfrm>
            <a:off x="-4025961" y="1195341"/>
            <a:ext cx="2168902" cy="1284686"/>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CBD4BF23-53B9-47C9-A0E4-CE9B4A271272}"/>
              </a:ext>
            </a:extLst>
          </p:cNvPr>
          <p:cNvSpPr/>
          <p:nvPr/>
        </p:nvSpPr>
        <p:spPr>
          <a:xfrm>
            <a:off x="0" y="1172369"/>
            <a:ext cx="138632" cy="1284686"/>
          </a:xfrm>
          <a:prstGeom prst="ellipse">
            <a:avLst/>
          </a:prstGeom>
          <a:solidFill>
            <a:schemeClr val="bg1">
              <a:lumMod val="85000"/>
            </a:schemeClr>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FA40BBC6-B846-41E6-BF82-8651A35B9D93}"/>
              </a:ext>
            </a:extLst>
          </p:cNvPr>
          <p:cNvSpPr/>
          <p:nvPr/>
        </p:nvSpPr>
        <p:spPr>
          <a:xfrm>
            <a:off x="12048337" y="3155771"/>
            <a:ext cx="138632" cy="1284686"/>
          </a:xfrm>
          <a:prstGeom prst="ellipse">
            <a:avLst/>
          </a:prstGeom>
          <a:solidFill>
            <a:schemeClr val="bg1">
              <a:lumMod val="85000"/>
            </a:schemeClr>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5A4FC65-3FB5-474A-BDF6-1174F21824EC}"/>
              </a:ext>
            </a:extLst>
          </p:cNvPr>
          <p:cNvSpPr/>
          <p:nvPr/>
        </p:nvSpPr>
        <p:spPr>
          <a:xfrm flipH="1">
            <a:off x="11282223" y="4438552"/>
            <a:ext cx="539405" cy="750365"/>
          </a:xfrm>
          <a:prstGeom prst="rect">
            <a:avLst/>
          </a:prstGeom>
          <a:solidFill>
            <a:schemeClr val="accent1">
              <a:lumMod val="40000"/>
              <a:lumOff val="60000"/>
            </a:schemeClr>
          </a:solidFill>
          <a:ln>
            <a:solidFill>
              <a:srgbClr val="521808"/>
            </a:solidFill>
          </a:ln>
          <a:effectLst>
            <a:glow rad="127000">
              <a:schemeClr val="accent1">
                <a:alpha val="40000"/>
              </a:schemeClr>
            </a:glow>
            <a:outerShdw blurRad="127000" sx="107000" sy="10700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6EF9EFFE-6397-4BFC-AAE3-F05A2EEC239A}"/>
              </a:ext>
            </a:extLst>
          </p:cNvPr>
          <p:cNvSpPr txBox="1"/>
          <p:nvPr/>
        </p:nvSpPr>
        <p:spPr>
          <a:xfrm flipH="1">
            <a:off x="11401855" y="4355218"/>
            <a:ext cx="303102" cy="923330"/>
          </a:xfrm>
          <a:prstGeom prst="rect">
            <a:avLst/>
          </a:prstGeom>
          <a:noFill/>
          <a:ln>
            <a:noFill/>
          </a:ln>
          <a:effectLst>
            <a:outerShdw blurRad="127000" sx="107000" sy="107000" algn="ctr" rotWithShape="0">
              <a:schemeClr val="accent1">
                <a:lumMod val="75000"/>
                <a:alpha val="20000"/>
              </a:schemeClr>
            </a:outerShdw>
            <a:reflection endPos="0" dir="5400000" sy="-100000" algn="bl" rotWithShape="0"/>
          </a:effectLst>
          <a:scene3d>
            <a:camera prst="orthographicFront"/>
            <a:lightRig rig="threePt" dir="t"/>
          </a:scene3d>
          <a:sp3d>
            <a:bevelT w="127000" h="127000" prst="convex"/>
          </a:sp3d>
        </p:spPr>
        <p:txBody>
          <a:bodyPr wrap="square" rtlCol="0">
            <a:spAutoFit/>
          </a:bodyPr>
          <a:lstStyle/>
          <a:p>
            <a:pPr algn="ctr"/>
            <a:r>
              <a:rPr lang="en-US" sz="5400" b="1" dirty="0">
                <a:solidFill>
                  <a:schemeClr val="accent1">
                    <a:lumMod val="50000"/>
                  </a:schemeClr>
                </a:solidFill>
              </a:rPr>
              <a:t>E</a:t>
            </a:r>
          </a:p>
        </p:txBody>
      </p:sp>
      <p:sp>
        <p:nvSpPr>
          <p:cNvPr id="3" name="TextBox 2">
            <a:extLst>
              <a:ext uri="{FF2B5EF4-FFF2-40B4-BE49-F238E27FC236}">
                <a16:creationId xmlns:a16="http://schemas.microsoft.com/office/drawing/2014/main" id="{88E7B1F5-78EF-DECD-65D5-4EECAC6D3FD1}"/>
              </a:ext>
            </a:extLst>
          </p:cNvPr>
          <p:cNvSpPr txBox="1"/>
          <p:nvPr/>
        </p:nvSpPr>
        <p:spPr>
          <a:xfrm>
            <a:off x="168491" y="6307596"/>
            <a:ext cx="1981709" cy="369332"/>
          </a:xfrm>
          <a:prstGeom prst="rect">
            <a:avLst/>
          </a:prstGeom>
          <a:noFill/>
        </p:spPr>
        <p:txBody>
          <a:bodyPr wrap="square">
            <a:spAutoFit/>
          </a:bodyPr>
          <a:lstStyle/>
          <a:p>
            <a:r>
              <a:rPr lang="en-US" dirty="0">
                <a:ln w="0"/>
                <a:solidFill>
                  <a:schemeClr val="accent1"/>
                </a:solidFill>
                <a:effectLst>
                  <a:outerShdw blurRad="60007" dist="200025" dir="15000000" sy="30000" kx="-1800000" algn="bl" rotWithShape="0">
                    <a:prstClr val="black">
                      <a:alpha val="32000"/>
                    </a:prstClr>
                  </a:outerShdw>
                </a:effectLst>
              </a:rPr>
              <a:t>Online Ticketing</a:t>
            </a:r>
            <a:endParaRPr lang="en-US" sz="1800" dirty="0">
              <a:ln w="0"/>
              <a:solidFill>
                <a:schemeClr val="accent1"/>
              </a:solidFill>
              <a:effectLst>
                <a:outerShdw blurRad="60007" dist="200025" dir="15000000" sy="30000" kx="-1800000" algn="bl" rotWithShape="0">
                  <a:prstClr val="black">
                    <a:alpha val="32000"/>
                  </a:prstClr>
                </a:outerShdw>
              </a:effectLst>
            </a:endParaRPr>
          </a:p>
        </p:txBody>
      </p:sp>
    </p:spTree>
    <p:extLst>
      <p:ext uri="{BB962C8B-B14F-4D97-AF65-F5344CB8AC3E}">
        <p14:creationId xmlns:p14="http://schemas.microsoft.com/office/powerpoint/2010/main" val="2392844635"/>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1+#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250" fill="hold"/>
                                        <p:tgtEl>
                                          <p:spTgt spid="33"/>
                                        </p:tgtEl>
                                        <p:attrNameLst>
                                          <p:attrName>ppt_x</p:attrName>
                                        </p:attrNameLst>
                                      </p:cBhvr>
                                      <p:tavLst>
                                        <p:tav tm="0">
                                          <p:val>
                                            <p:strVal val="0-#ppt_w/2"/>
                                          </p:val>
                                        </p:tav>
                                        <p:tav tm="100000">
                                          <p:val>
                                            <p:strVal val="#ppt_x"/>
                                          </p:val>
                                        </p:tav>
                                      </p:tavLst>
                                    </p:anim>
                                    <p:anim calcmode="lin" valueType="num">
                                      <p:cBhvr additive="base">
                                        <p:cTn id="12" dur="250" fill="hold"/>
                                        <p:tgtEl>
                                          <p:spTgt spid="33"/>
                                        </p:tgtEl>
                                        <p:attrNameLst>
                                          <p:attrName>ppt_y</p:attrName>
                                        </p:attrNameLst>
                                      </p:cBhvr>
                                      <p:tavLst>
                                        <p:tav tm="0">
                                          <p:val>
                                            <p:strVal val="#ppt_y"/>
                                          </p:val>
                                        </p:tav>
                                        <p:tav tm="100000">
                                          <p:val>
                                            <p:strVal val="#ppt_y"/>
                                          </p:val>
                                        </p:tav>
                                      </p:tavLst>
                                    </p:anim>
                                  </p:childTnLst>
                                </p:cTn>
                              </p:par>
                              <p:par>
                                <p:cTn id="13" presetID="14" presetClass="entr" presetSubtype="10" fill="hold" grpId="0" nodeType="withEffect">
                                  <p:stCondLst>
                                    <p:cond delay="750"/>
                                  </p:stCondLst>
                                  <p:childTnLst>
                                    <p:set>
                                      <p:cBhvr>
                                        <p:cTn id="14" dur="1" fill="hold">
                                          <p:stCondLst>
                                            <p:cond delay="0"/>
                                          </p:stCondLst>
                                        </p:cTn>
                                        <p:tgtEl>
                                          <p:spTgt spid="116"/>
                                        </p:tgtEl>
                                        <p:attrNameLst>
                                          <p:attrName>style.visibility</p:attrName>
                                        </p:attrNameLst>
                                      </p:cBhvr>
                                      <p:to>
                                        <p:strVal val="visible"/>
                                      </p:to>
                                    </p:set>
                                    <p:animEffect transition="in" filter="randombar(horizontal)">
                                      <p:cBhvr>
                                        <p:cTn id="15" dur="1000"/>
                                        <p:tgtEl>
                                          <p:spTgt spid="116"/>
                                        </p:tgtEl>
                                      </p:cBhvr>
                                    </p:animEffect>
                                  </p:childTnLst>
                                </p:cTn>
                              </p:par>
                              <p:par>
                                <p:cTn id="16" presetID="14" presetClass="entr" presetSubtype="10" fill="hold" grpId="0" nodeType="withEffect">
                                  <p:stCondLst>
                                    <p:cond delay="750"/>
                                  </p:stCondLst>
                                  <p:childTnLst>
                                    <p:set>
                                      <p:cBhvr>
                                        <p:cTn id="17" dur="1" fill="hold">
                                          <p:stCondLst>
                                            <p:cond delay="0"/>
                                          </p:stCondLst>
                                        </p:cTn>
                                        <p:tgtEl>
                                          <p:spTgt spid="117"/>
                                        </p:tgtEl>
                                        <p:attrNameLst>
                                          <p:attrName>style.visibility</p:attrName>
                                        </p:attrNameLst>
                                      </p:cBhvr>
                                      <p:to>
                                        <p:strVal val="visible"/>
                                      </p:to>
                                    </p:set>
                                    <p:animEffect transition="in" filter="randombar(horizontal)">
                                      <p:cBhvr>
                                        <p:cTn id="18" dur="1000"/>
                                        <p:tgtEl>
                                          <p:spTgt spid="117"/>
                                        </p:tgtEl>
                                      </p:cBhvr>
                                    </p:animEffect>
                                  </p:childTnLst>
                                </p:cTn>
                              </p:par>
                              <p:par>
                                <p:cTn id="19" presetID="14" presetClass="entr" presetSubtype="10" fill="hold" grpId="0" nodeType="withEffect">
                                  <p:stCondLst>
                                    <p:cond delay="750"/>
                                  </p:stCondLst>
                                  <p:childTnLst>
                                    <p:set>
                                      <p:cBhvr>
                                        <p:cTn id="20" dur="1" fill="hold">
                                          <p:stCondLst>
                                            <p:cond delay="0"/>
                                          </p:stCondLst>
                                        </p:cTn>
                                        <p:tgtEl>
                                          <p:spTgt spid="118"/>
                                        </p:tgtEl>
                                        <p:attrNameLst>
                                          <p:attrName>style.visibility</p:attrName>
                                        </p:attrNameLst>
                                      </p:cBhvr>
                                      <p:to>
                                        <p:strVal val="visible"/>
                                      </p:to>
                                    </p:set>
                                    <p:animEffect transition="in" filter="randombar(horizontal)">
                                      <p:cBhvr>
                                        <p:cTn id="21" dur="1000"/>
                                        <p:tgtEl>
                                          <p:spTgt spid="118"/>
                                        </p:tgtEl>
                                      </p:cBhvr>
                                    </p:animEffect>
                                  </p:childTnLst>
                                </p:cTn>
                              </p:par>
                              <p:par>
                                <p:cTn id="22" presetID="14" presetClass="entr" presetSubtype="10" fill="hold" grpId="0" nodeType="withEffect">
                                  <p:stCondLst>
                                    <p:cond delay="750"/>
                                  </p:stCondLst>
                                  <p:childTnLst>
                                    <p:set>
                                      <p:cBhvr>
                                        <p:cTn id="23" dur="1" fill="hold">
                                          <p:stCondLst>
                                            <p:cond delay="0"/>
                                          </p:stCondLst>
                                        </p:cTn>
                                        <p:tgtEl>
                                          <p:spTgt spid="119"/>
                                        </p:tgtEl>
                                        <p:attrNameLst>
                                          <p:attrName>style.visibility</p:attrName>
                                        </p:attrNameLst>
                                      </p:cBhvr>
                                      <p:to>
                                        <p:strVal val="visible"/>
                                      </p:to>
                                    </p:set>
                                    <p:animEffect transition="in" filter="randombar(horizontal)">
                                      <p:cBhvr>
                                        <p:cTn id="24" dur="1000"/>
                                        <p:tgtEl>
                                          <p:spTgt spid="119"/>
                                        </p:tgtEl>
                                      </p:cBhvr>
                                    </p:animEffect>
                                  </p:childTnLst>
                                </p:cTn>
                              </p:par>
                              <p:par>
                                <p:cTn id="25" presetID="14" presetClass="entr" presetSubtype="10" fill="hold" grpId="0" nodeType="withEffect">
                                  <p:stCondLst>
                                    <p:cond delay="750"/>
                                  </p:stCondLst>
                                  <p:childTnLst>
                                    <p:set>
                                      <p:cBhvr>
                                        <p:cTn id="26" dur="1" fill="hold">
                                          <p:stCondLst>
                                            <p:cond delay="0"/>
                                          </p:stCondLst>
                                        </p:cTn>
                                        <p:tgtEl>
                                          <p:spTgt spid="121"/>
                                        </p:tgtEl>
                                        <p:attrNameLst>
                                          <p:attrName>style.visibility</p:attrName>
                                        </p:attrNameLst>
                                      </p:cBhvr>
                                      <p:to>
                                        <p:strVal val="visible"/>
                                      </p:to>
                                    </p:set>
                                    <p:animEffect transition="in" filter="randombar(horizontal)">
                                      <p:cBhvr>
                                        <p:cTn id="27" dur="1000"/>
                                        <p:tgtEl>
                                          <p:spTgt spid="121"/>
                                        </p:tgtEl>
                                      </p:cBhvr>
                                    </p:animEffect>
                                  </p:childTnLst>
                                </p:cTn>
                              </p:par>
                              <p:par>
                                <p:cTn id="28" presetID="14" presetClass="entr" presetSubtype="10" fill="hold" grpId="0" nodeType="withEffect">
                                  <p:stCondLst>
                                    <p:cond delay="750"/>
                                  </p:stCondLst>
                                  <p:childTnLst>
                                    <p:set>
                                      <p:cBhvr>
                                        <p:cTn id="29" dur="1" fill="hold">
                                          <p:stCondLst>
                                            <p:cond delay="0"/>
                                          </p:stCondLst>
                                        </p:cTn>
                                        <p:tgtEl>
                                          <p:spTgt spid="122"/>
                                        </p:tgtEl>
                                        <p:attrNameLst>
                                          <p:attrName>style.visibility</p:attrName>
                                        </p:attrNameLst>
                                      </p:cBhvr>
                                      <p:to>
                                        <p:strVal val="visible"/>
                                      </p:to>
                                    </p:set>
                                    <p:animEffect transition="in" filter="randombar(horizontal)">
                                      <p:cBhvr>
                                        <p:cTn id="30" dur="1000"/>
                                        <p:tgtEl>
                                          <p:spTgt spid="122"/>
                                        </p:tgtEl>
                                      </p:cBhvr>
                                    </p:animEffect>
                                  </p:childTnLst>
                                </p:cTn>
                              </p:par>
                              <p:par>
                                <p:cTn id="31" presetID="14" presetClass="entr" presetSubtype="10" fill="hold" grpId="0" nodeType="withEffect">
                                  <p:stCondLst>
                                    <p:cond delay="750"/>
                                  </p:stCondLst>
                                  <p:childTnLst>
                                    <p:set>
                                      <p:cBhvr>
                                        <p:cTn id="32" dur="1" fill="hold">
                                          <p:stCondLst>
                                            <p:cond delay="0"/>
                                          </p:stCondLst>
                                        </p:cTn>
                                        <p:tgtEl>
                                          <p:spTgt spid="123"/>
                                        </p:tgtEl>
                                        <p:attrNameLst>
                                          <p:attrName>style.visibility</p:attrName>
                                        </p:attrNameLst>
                                      </p:cBhvr>
                                      <p:to>
                                        <p:strVal val="visible"/>
                                      </p:to>
                                    </p:set>
                                    <p:animEffect transition="in" filter="randombar(horizontal)">
                                      <p:cBhvr>
                                        <p:cTn id="33" dur="1000"/>
                                        <p:tgtEl>
                                          <p:spTgt spid="123"/>
                                        </p:tgtEl>
                                      </p:cBhvr>
                                    </p:animEffect>
                                  </p:childTnLst>
                                </p:cTn>
                              </p:par>
                              <p:par>
                                <p:cTn id="34" presetID="14" presetClass="entr" presetSubtype="10" fill="hold" grpId="0" nodeType="withEffect">
                                  <p:stCondLst>
                                    <p:cond delay="750"/>
                                  </p:stCondLst>
                                  <p:childTnLst>
                                    <p:set>
                                      <p:cBhvr>
                                        <p:cTn id="35" dur="1" fill="hold">
                                          <p:stCondLst>
                                            <p:cond delay="0"/>
                                          </p:stCondLst>
                                        </p:cTn>
                                        <p:tgtEl>
                                          <p:spTgt spid="124"/>
                                        </p:tgtEl>
                                        <p:attrNameLst>
                                          <p:attrName>style.visibility</p:attrName>
                                        </p:attrNameLst>
                                      </p:cBhvr>
                                      <p:to>
                                        <p:strVal val="visible"/>
                                      </p:to>
                                    </p:set>
                                    <p:animEffect transition="in" filter="randombar(horizontal)">
                                      <p:cBhvr>
                                        <p:cTn id="36" dur="1000"/>
                                        <p:tgtEl>
                                          <p:spTgt spid="124"/>
                                        </p:tgtEl>
                                      </p:cBhvr>
                                    </p:animEffect>
                                  </p:childTnLst>
                                </p:cTn>
                              </p:par>
                              <p:par>
                                <p:cTn id="37" presetID="14" presetClass="entr" presetSubtype="10" fill="hold" grpId="0" nodeType="withEffect">
                                  <p:stCondLst>
                                    <p:cond delay="750"/>
                                  </p:stCondLst>
                                  <p:childTnLst>
                                    <p:set>
                                      <p:cBhvr>
                                        <p:cTn id="38" dur="1" fill="hold">
                                          <p:stCondLst>
                                            <p:cond delay="0"/>
                                          </p:stCondLst>
                                        </p:cTn>
                                        <p:tgtEl>
                                          <p:spTgt spid="125"/>
                                        </p:tgtEl>
                                        <p:attrNameLst>
                                          <p:attrName>style.visibility</p:attrName>
                                        </p:attrNameLst>
                                      </p:cBhvr>
                                      <p:to>
                                        <p:strVal val="visible"/>
                                      </p:to>
                                    </p:set>
                                    <p:animEffect transition="in" filter="randombar(horizontal)">
                                      <p:cBhvr>
                                        <p:cTn id="39" dur="1000"/>
                                        <p:tgtEl>
                                          <p:spTgt spid="125"/>
                                        </p:tgtEl>
                                      </p:cBhvr>
                                    </p:animEffect>
                                  </p:childTnLst>
                                </p:cTn>
                              </p:par>
                              <p:par>
                                <p:cTn id="40" presetID="14" presetClass="entr" presetSubtype="10" fill="hold" grpId="0" nodeType="withEffect">
                                  <p:stCondLst>
                                    <p:cond delay="750"/>
                                  </p:stCondLst>
                                  <p:childTnLst>
                                    <p:set>
                                      <p:cBhvr>
                                        <p:cTn id="41" dur="1" fill="hold">
                                          <p:stCondLst>
                                            <p:cond delay="0"/>
                                          </p:stCondLst>
                                        </p:cTn>
                                        <p:tgtEl>
                                          <p:spTgt spid="126"/>
                                        </p:tgtEl>
                                        <p:attrNameLst>
                                          <p:attrName>style.visibility</p:attrName>
                                        </p:attrNameLst>
                                      </p:cBhvr>
                                      <p:to>
                                        <p:strVal val="visible"/>
                                      </p:to>
                                    </p:set>
                                    <p:animEffect transition="in" filter="randombar(horizontal)">
                                      <p:cBhvr>
                                        <p:cTn id="42" dur="1000"/>
                                        <p:tgtEl>
                                          <p:spTgt spid="126"/>
                                        </p:tgtEl>
                                      </p:cBhvr>
                                    </p:animEffect>
                                  </p:childTnLst>
                                </p:cTn>
                              </p:par>
                              <p:par>
                                <p:cTn id="43" presetID="14" presetClass="entr" presetSubtype="10" fill="hold" grpId="0" nodeType="withEffect">
                                  <p:stCondLst>
                                    <p:cond delay="750"/>
                                  </p:stCondLst>
                                  <p:childTnLst>
                                    <p:set>
                                      <p:cBhvr>
                                        <p:cTn id="44" dur="1" fill="hold">
                                          <p:stCondLst>
                                            <p:cond delay="0"/>
                                          </p:stCondLst>
                                        </p:cTn>
                                        <p:tgtEl>
                                          <p:spTgt spid="127"/>
                                        </p:tgtEl>
                                        <p:attrNameLst>
                                          <p:attrName>style.visibility</p:attrName>
                                        </p:attrNameLst>
                                      </p:cBhvr>
                                      <p:to>
                                        <p:strVal val="visible"/>
                                      </p:to>
                                    </p:set>
                                    <p:animEffect transition="in" filter="randombar(horizontal)">
                                      <p:cBhvr>
                                        <p:cTn id="45" dur="1000"/>
                                        <p:tgtEl>
                                          <p:spTgt spid="127"/>
                                        </p:tgtEl>
                                      </p:cBhvr>
                                    </p:animEffect>
                                  </p:childTnLst>
                                </p:cTn>
                              </p:par>
                              <p:par>
                                <p:cTn id="46" presetID="14" presetClass="entr" presetSubtype="10" fill="hold" grpId="0" nodeType="withEffect">
                                  <p:stCondLst>
                                    <p:cond delay="750"/>
                                  </p:stCondLst>
                                  <p:childTnLst>
                                    <p:set>
                                      <p:cBhvr>
                                        <p:cTn id="47" dur="1" fill="hold">
                                          <p:stCondLst>
                                            <p:cond delay="0"/>
                                          </p:stCondLst>
                                        </p:cTn>
                                        <p:tgtEl>
                                          <p:spTgt spid="128"/>
                                        </p:tgtEl>
                                        <p:attrNameLst>
                                          <p:attrName>style.visibility</p:attrName>
                                        </p:attrNameLst>
                                      </p:cBhvr>
                                      <p:to>
                                        <p:strVal val="visible"/>
                                      </p:to>
                                    </p:set>
                                    <p:animEffect transition="in" filter="randombar(horizontal)">
                                      <p:cBhvr>
                                        <p:cTn id="48" dur="1000"/>
                                        <p:tgtEl>
                                          <p:spTgt spid="128"/>
                                        </p:tgtEl>
                                      </p:cBhvr>
                                    </p:animEffect>
                                  </p:childTnLst>
                                </p:cTn>
                              </p:par>
                              <p:par>
                                <p:cTn id="49" presetID="14" presetClass="entr" presetSubtype="10" fill="hold" grpId="0" nodeType="withEffect">
                                  <p:stCondLst>
                                    <p:cond delay="750"/>
                                  </p:stCondLst>
                                  <p:childTnLst>
                                    <p:set>
                                      <p:cBhvr>
                                        <p:cTn id="50" dur="1" fill="hold">
                                          <p:stCondLst>
                                            <p:cond delay="0"/>
                                          </p:stCondLst>
                                        </p:cTn>
                                        <p:tgtEl>
                                          <p:spTgt spid="129"/>
                                        </p:tgtEl>
                                        <p:attrNameLst>
                                          <p:attrName>style.visibility</p:attrName>
                                        </p:attrNameLst>
                                      </p:cBhvr>
                                      <p:to>
                                        <p:strVal val="visible"/>
                                      </p:to>
                                    </p:set>
                                    <p:animEffect transition="in" filter="randombar(horizontal)">
                                      <p:cBhvr>
                                        <p:cTn id="51" dur="1000"/>
                                        <p:tgtEl>
                                          <p:spTgt spid="129"/>
                                        </p:tgtEl>
                                      </p:cBhvr>
                                    </p:animEffect>
                                  </p:childTnLst>
                                </p:cTn>
                              </p:par>
                              <p:par>
                                <p:cTn id="52" presetID="14" presetClass="entr" presetSubtype="10" fill="hold" grpId="0" nodeType="withEffect">
                                  <p:stCondLst>
                                    <p:cond delay="750"/>
                                  </p:stCondLst>
                                  <p:childTnLst>
                                    <p:set>
                                      <p:cBhvr>
                                        <p:cTn id="53" dur="1" fill="hold">
                                          <p:stCondLst>
                                            <p:cond delay="0"/>
                                          </p:stCondLst>
                                        </p:cTn>
                                        <p:tgtEl>
                                          <p:spTgt spid="130"/>
                                        </p:tgtEl>
                                        <p:attrNameLst>
                                          <p:attrName>style.visibility</p:attrName>
                                        </p:attrNameLst>
                                      </p:cBhvr>
                                      <p:to>
                                        <p:strVal val="visible"/>
                                      </p:to>
                                    </p:set>
                                    <p:animEffect transition="in" filter="randombar(horizontal)">
                                      <p:cBhvr>
                                        <p:cTn id="54" dur="1000"/>
                                        <p:tgtEl>
                                          <p:spTgt spid="130"/>
                                        </p:tgtEl>
                                      </p:cBhvr>
                                    </p:animEffect>
                                  </p:childTnLst>
                                </p:cTn>
                              </p:par>
                              <p:par>
                                <p:cTn id="55" presetID="14" presetClass="entr" presetSubtype="10" fill="hold" grpId="0" nodeType="withEffect">
                                  <p:stCondLst>
                                    <p:cond delay="750"/>
                                  </p:stCondLst>
                                  <p:childTnLst>
                                    <p:set>
                                      <p:cBhvr>
                                        <p:cTn id="56" dur="1" fill="hold">
                                          <p:stCondLst>
                                            <p:cond delay="0"/>
                                          </p:stCondLst>
                                        </p:cTn>
                                        <p:tgtEl>
                                          <p:spTgt spid="131"/>
                                        </p:tgtEl>
                                        <p:attrNameLst>
                                          <p:attrName>style.visibility</p:attrName>
                                        </p:attrNameLst>
                                      </p:cBhvr>
                                      <p:to>
                                        <p:strVal val="visible"/>
                                      </p:to>
                                    </p:set>
                                    <p:animEffect transition="in" filter="randombar(horizontal)">
                                      <p:cBhvr>
                                        <p:cTn id="57" dur="1000"/>
                                        <p:tgtEl>
                                          <p:spTgt spid="131"/>
                                        </p:tgtEl>
                                      </p:cBhvr>
                                    </p:animEffect>
                                  </p:childTnLst>
                                </p:cTn>
                              </p:par>
                              <p:par>
                                <p:cTn id="58" presetID="14" presetClass="entr" presetSubtype="10" fill="hold" grpId="0" nodeType="withEffect">
                                  <p:stCondLst>
                                    <p:cond delay="750"/>
                                  </p:stCondLst>
                                  <p:childTnLst>
                                    <p:set>
                                      <p:cBhvr>
                                        <p:cTn id="59" dur="1" fill="hold">
                                          <p:stCondLst>
                                            <p:cond delay="0"/>
                                          </p:stCondLst>
                                        </p:cTn>
                                        <p:tgtEl>
                                          <p:spTgt spid="132"/>
                                        </p:tgtEl>
                                        <p:attrNameLst>
                                          <p:attrName>style.visibility</p:attrName>
                                        </p:attrNameLst>
                                      </p:cBhvr>
                                      <p:to>
                                        <p:strVal val="visible"/>
                                      </p:to>
                                    </p:set>
                                    <p:animEffect transition="in" filter="randombar(horizontal)">
                                      <p:cBhvr>
                                        <p:cTn id="60" dur="1000"/>
                                        <p:tgtEl>
                                          <p:spTgt spid="132"/>
                                        </p:tgtEl>
                                      </p:cBhvr>
                                    </p:animEffect>
                                  </p:childTnLst>
                                </p:cTn>
                              </p:par>
                              <p:par>
                                <p:cTn id="61" presetID="14" presetClass="entr" presetSubtype="10" fill="hold" grpId="0" nodeType="withEffect">
                                  <p:stCondLst>
                                    <p:cond delay="750"/>
                                  </p:stCondLst>
                                  <p:childTnLst>
                                    <p:set>
                                      <p:cBhvr>
                                        <p:cTn id="62" dur="1" fill="hold">
                                          <p:stCondLst>
                                            <p:cond delay="0"/>
                                          </p:stCondLst>
                                        </p:cTn>
                                        <p:tgtEl>
                                          <p:spTgt spid="133"/>
                                        </p:tgtEl>
                                        <p:attrNameLst>
                                          <p:attrName>style.visibility</p:attrName>
                                        </p:attrNameLst>
                                      </p:cBhvr>
                                      <p:to>
                                        <p:strVal val="visible"/>
                                      </p:to>
                                    </p:set>
                                    <p:animEffect transition="in" filter="randombar(horizontal)">
                                      <p:cBhvr>
                                        <p:cTn id="63" dur="1000"/>
                                        <p:tgtEl>
                                          <p:spTgt spid="133"/>
                                        </p:tgtEl>
                                      </p:cBhvr>
                                    </p:animEffect>
                                  </p:childTnLst>
                                </p:cTn>
                              </p:par>
                              <p:par>
                                <p:cTn id="64" presetID="14" presetClass="entr" presetSubtype="10" fill="hold" grpId="0" nodeType="withEffect">
                                  <p:stCondLst>
                                    <p:cond delay="750"/>
                                  </p:stCondLst>
                                  <p:childTnLst>
                                    <p:set>
                                      <p:cBhvr>
                                        <p:cTn id="65" dur="1" fill="hold">
                                          <p:stCondLst>
                                            <p:cond delay="0"/>
                                          </p:stCondLst>
                                        </p:cTn>
                                        <p:tgtEl>
                                          <p:spTgt spid="134"/>
                                        </p:tgtEl>
                                        <p:attrNameLst>
                                          <p:attrName>style.visibility</p:attrName>
                                        </p:attrNameLst>
                                      </p:cBhvr>
                                      <p:to>
                                        <p:strVal val="visible"/>
                                      </p:to>
                                    </p:set>
                                    <p:animEffect transition="in" filter="randombar(horizontal)">
                                      <p:cBhvr>
                                        <p:cTn id="66" dur="1000"/>
                                        <p:tgtEl>
                                          <p:spTgt spid="134"/>
                                        </p:tgtEl>
                                      </p:cBhvr>
                                    </p:animEffect>
                                  </p:childTnLst>
                                </p:cTn>
                              </p:par>
                              <p:par>
                                <p:cTn id="67" presetID="14" presetClass="entr" presetSubtype="10" fill="hold" grpId="0" nodeType="withEffect">
                                  <p:stCondLst>
                                    <p:cond delay="750"/>
                                  </p:stCondLst>
                                  <p:childTnLst>
                                    <p:set>
                                      <p:cBhvr>
                                        <p:cTn id="68" dur="1" fill="hold">
                                          <p:stCondLst>
                                            <p:cond delay="0"/>
                                          </p:stCondLst>
                                        </p:cTn>
                                        <p:tgtEl>
                                          <p:spTgt spid="149"/>
                                        </p:tgtEl>
                                        <p:attrNameLst>
                                          <p:attrName>style.visibility</p:attrName>
                                        </p:attrNameLst>
                                      </p:cBhvr>
                                      <p:to>
                                        <p:strVal val="visible"/>
                                      </p:to>
                                    </p:set>
                                    <p:animEffect transition="in" filter="randombar(horizontal)">
                                      <p:cBhvr>
                                        <p:cTn id="69" dur="1000"/>
                                        <p:tgtEl>
                                          <p:spTgt spid="149"/>
                                        </p:tgtEl>
                                      </p:cBhvr>
                                    </p:animEffect>
                                  </p:childTnLst>
                                </p:cTn>
                              </p:par>
                              <p:par>
                                <p:cTn id="70" presetID="14" presetClass="entr" presetSubtype="10" fill="hold" grpId="0" nodeType="withEffect">
                                  <p:stCondLst>
                                    <p:cond delay="750"/>
                                  </p:stCondLst>
                                  <p:childTnLst>
                                    <p:set>
                                      <p:cBhvr>
                                        <p:cTn id="71" dur="1" fill="hold">
                                          <p:stCondLst>
                                            <p:cond delay="0"/>
                                          </p:stCondLst>
                                        </p:cTn>
                                        <p:tgtEl>
                                          <p:spTgt spid="150"/>
                                        </p:tgtEl>
                                        <p:attrNameLst>
                                          <p:attrName>style.visibility</p:attrName>
                                        </p:attrNameLst>
                                      </p:cBhvr>
                                      <p:to>
                                        <p:strVal val="visible"/>
                                      </p:to>
                                    </p:set>
                                    <p:animEffect transition="in" filter="randombar(horizontal)">
                                      <p:cBhvr>
                                        <p:cTn id="72" dur="1000"/>
                                        <p:tgtEl>
                                          <p:spTgt spid="150"/>
                                        </p:tgtEl>
                                      </p:cBhvr>
                                    </p:animEffect>
                                  </p:childTnLst>
                                </p:cTn>
                              </p:par>
                              <p:par>
                                <p:cTn id="73" presetID="14" presetClass="entr" presetSubtype="10" fill="hold" grpId="0" nodeType="withEffect">
                                  <p:stCondLst>
                                    <p:cond delay="750"/>
                                  </p:stCondLst>
                                  <p:childTnLst>
                                    <p:set>
                                      <p:cBhvr>
                                        <p:cTn id="74" dur="1" fill="hold">
                                          <p:stCondLst>
                                            <p:cond delay="0"/>
                                          </p:stCondLst>
                                        </p:cTn>
                                        <p:tgtEl>
                                          <p:spTgt spid="151"/>
                                        </p:tgtEl>
                                        <p:attrNameLst>
                                          <p:attrName>style.visibility</p:attrName>
                                        </p:attrNameLst>
                                      </p:cBhvr>
                                      <p:to>
                                        <p:strVal val="visible"/>
                                      </p:to>
                                    </p:set>
                                    <p:animEffect transition="in" filter="randombar(horizontal)">
                                      <p:cBhvr>
                                        <p:cTn id="75" dur="1000"/>
                                        <p:tgtEl>
                                          <p:spTgt spid="151"/>
                                        </p:tgtEl>
                                      </p:cBhvr>
                                    </p:animEffect>
                                  </p:childTnLst>
                                </p:cTn>
                              </p:par>
                              <p:par>
                                <p:cTn id="76" presetID="14" presetClass="entr" presetSubtype="10" fill="hold" grpId="0" nodeType="withEffect">
                                  <p:stCondLst>
                                    <p:cond delay="750"/>
                                  </p:stCondLst>
                                  <p:childTnLst>
                                    <p:set>
                                      <p:cBhvr>
                                        <p:cTn id="77" dur="1" fill="hold">
                                          <p:stCondLst>
                                            <p:cond delay="0"/>
                                          </p:stCondLst>
                                        </p:cTn>
                                        <p:tgtEl>
                                          <p:spTgt spid="152"/>
                                        </p:tgtEl>
                                        <p:attrNameLst>
                                          <p:attrName>style.visibility</p:attrName>
                                        </p:attrNameLst>
                                      </p:cBhvr>
                                      <p:to>
                                        <p:strVal val="visible"/>
                                      </p:to>
                                    </p:set>
                                    <p:animEffect transition="in" filter="randombar(horizontal)">
                                      <p:cBhvr>
                                        <p:cTn id="78" dur="1000"/>
                                        <p:tgtEl>
                                          <p:spTgt spid="152"/>
                                        </p:tgtEl>
                                      </p:cBhvr>
                                    </p:animEffect>
                                  </p:childTnLst>
                                </p:cTn>
                              </p:par>
                              <p:par>
                                <p:cTn id="79" presetID="14" presetClass="entr" presetSubtype="10" fill="hold" grpId="0" nodeType="withEffect">
                                  <p:stCondLst>
                                    <p:cond delay="750"/>
                                  </p:stCondLst>
                                  <p:childTnLst>
                                    <p:set>
                                      <p:cBhvr>
                                        <p:cTn id="80" dur="1" fill="hold">
                                          <p:stCondLst>
                                            <p:cond delay="0"/>
                                          </p:stCondLst>
                                        </p:cTn>
                                        <p:tgtEl>
                                          <p:spTgt spid="153"/>
                                        </p:tgtEl>
                                        <p:attrNameLst>
                                          <p:attrName>style.visibility</p:attrName>
                                        </p:attrNameLst>
                                      </p:cBhvr>
                                      <p:to>
                                        <p:strVal val="visible"/>
                                      </p:to>
                                    </p:set>
                                    <p:animEffect transition="in" filter="randombar(horizontal)">
                                      <p:cBhvr>
                                        <p:cTn id="81" dur="1000"/>
                                        <p:tgtEl>
                                          <p:spTgt spid="153"/>
                                        </p:tgtEl>
                                      </p:cBhvr>
                                    </p:animEffect>
                                  </p:childTnLst>
                                </p:cTn>
                              </p:par>
                              <p:par>
                                <p:cTn id="82" presetID="14" presetClass="entr" presetSubtype="10" fill="hold" grpId="0" nodeType="withEffect">
                                  <p:stCondLst>
                                    <p:cond delay="750"/>
                                  </p:stCondLst>
                                  <p:childTnLst>
                                    <p:set>
                                      <p:cBhvr>
                                        <p:cTn id="83" dur="1" fill="hold">
                                          <p:stCondLst>
                                            <p:cond delay="0"/>
                                          </p:stCondLst>
                                        </p:cTn>
                                        <p:tgtEl>
                                          <p:spTgt spid="154"/>
                                        </p:tgtEl>
                                        <p:attrNameLst>
                                          <p:attrName>style.visibility</p:attrName>
                                        </p:attrNameLst>
                                      </p:cBhvr>
                                      <p:to>
                                        <p:strVal val="visible"/>
                                      </p:to>
                                    </p:set>
                                    <p:animEffect transition="in" filter="randombar(horizontal)">
                                      <p:cBhvr>
                                        <p:cTn id="84" dur="1000"/>
                                        <p:tgtEl>
                                          <p:spTgt spid="154"/>
                                        </p:tgtEl>
                                      </p:cBhvr>
                                    </p:animEffect>
                                  </p:childTnLst>
                                </p:cTn>
                              </p:par>
                              <p:par>
                                <p:cTn id="85" presetID="14" presetClass="entr" presetSubtype="10" fill="hold" grpId="0" nodeType="withEffect">
                                  <p:stCondLst>
                                    <p:cond delay="750"/>
                                  </p:stCondLst>
                                  <p:childTnLst>
                                    <p:set>
                                      <p:cBhvr>
                                        <p:cTn id="86" dur="1" fill="hold">
                                          <p:stCondLst>
                                            <p:cond delay="0"/>
                                          </p:stCondLst>
                                        </p:cTn>
                                        <p:tgtEl>
                                          <p:spTgt spid="155"/>
                                        </p:tgtEl>
                                        <p:attrNameLst>
                                          <p:attrName>style.visibility</p:attrName>
                                        </p:attrNameLst>
                                      </p:cBhvr>
                                      <p:to>
                                        <p:strVal val="visible"/>
                                      </p:to>
                                    </p:set>
                                    <p:animEffect transition="in" filter="randombar(horizontal)">
                                      <p:cBhvr>
                                        <p:cTn id="87" dur="1000"/>
                                        <p:tgtEl>
                                          <p:spTgt spid="155"/>
                                        </p:tgtEl>
                                      </p:cBhvr>
                                    </p:animEffect>
                                  </p:childTnLst>
                                </p:cTn>
                              </p:par>
                              <p:par>
                                <p:cTn id="88" presetID="14" presetClass="entr" presetSubtype="10" fill="hold" grpId="0" nodeType="withEffect">
                                  <p:stCondLst>
                                    <p:cond delay="750"/>
                                  </p:stCondLst>
                                  <p:childTnLst>
                                    <p:set>
                                      <p:cBhvr>
                                        <p:cTn id="89" dur="1" fill="hold">
                                          <p:stCondLst>
                                            <p:cond delay="0"/>
                                          </p:stCondLst>
                                        </p:cTn>
                                        <p:tgtEl>
                                          <p:spTgt spid="156"/>
                                        </p:tgtEl>
                                        <p:attrNameLst>
                                          <p:attrName>style.visibility</p:attrName>
                                        </p:attrNameLst>
                                      </p:cBhvr>
                                      <p:to>
                                        <p:strVal val="visible"/>
                                      </p:to>
                                    </p:set>
                                    <p:animEffect transition="in" filter="randombar(horizontal)">
                                      <p:cBhvr>
                                        <p:cTn id="90" dur="1000"/>
                                        <p:tgtEl>
                                          <p:spTgt spid="156"/>
                                        </p:tgtEl>
                                      </p:cBhvr>
                                    </p:animEffect>
                                  </p:childTnLst>
                                </p:cTn>
                              </p:par>
                              <p:par>
                                <p:cTn id="91" presetID="14" presetClass="entr" presetSubtype="10" fill="hold" grpId="0" nodeType="withEffect">
                                  <p:stCondLst>
                                    <p:cond delay="750"/>
                                  </p:stCondLst>
                                  <p:childTnLst>
                                    <p:set>
                                      <p:cBhvr>
                                        <p:cTn id="92" dur="1" fill="hold">
                                          <p:stCondLst>
                                            <p:cond delay="0"/>
                                          </p:stCondLst>
                                        </p:cTn>
                                        <p:tgtEl>
                                          <p:spTgt spid="157"/>
                                        </p:tgtEl>
                                        <p:attrNameLst>
                                          <p:attrName>style.visibility</p:attrName>
                                        </p:attrNameLst>
                                      </p:cBhvr>
                                      <p:to>
                                        <p:strVal val="visible"/>
                                      </p:to>
                                    </p:set>
                                    <p:animEffect transition="in" filter="randombar(horizontal)">
                                      <p:cBhvr>
                                        <p:cTn id="93" dur="1000"/>
                                        <p:tgtEl>
                                          <p:spTgt spid="157"/>
                                        </p:tgtEl>
                                      </p:cBhvr>
                                    </p:animEffect>
                                  </p:childTnLst>
                                </p:cTn>
                              </p:par>
                              <p:par>
                                <p:cTn id="94" presetID="14" presetClass="entr" presetSubtype="10" fill="hold" grpId="0" nodeType="withEffect">
                                  <p:stCondLst>
                                    <p:cond delay="750"/>
                                  </p:stCondLst>
                                  <p:childTnLst>
                                    <p:set>
                                      <p:cBhvr>
                                        <p:cTn id="95" dur="1" fill="hold">
                                          <p:stCondLst>
                                            <p:cond delay="0"/>
                                          </p:stCondLst>
                                        </p:cTn>
                                        <p:tgtEl>
                                          <p:spTgt spid="158"/>
                                        </p:tgtEl>
                                        <p:attrNameLst>
                                          <p:attrName>style.visibility</p:attrName>
                                        </p:attrNameLst>
                                      </p:cBhvr>
                                      <p:to>
                                        <p:strVal val="visible"/>
                                      </p:to>
                                    </p:set>
                                    <p:animEffect transition="in" filter="randombar(horizontal)">
                                      <p:cBhvr>
                                        <p:cTn id="96" dur="1000"/>
                                        <p:tgtEl>
                                          <p:spTgt spid="158"/>
                                        </p:tgtEl>
                                      </p:cBhvr>
                                    </p:animEffect>
                                  </p:childTnLst>
                                </p:cTn>
                              </p:par>
                              <p:par>
                                <p:cTn id="97" presetID="14" presetClass="entr" presetSubtype="10" fill="hold" grpId="0" nodeType="withEffect">
                                  <p:stCondLst>
                                    <p:cond delay="750"/>
                                  </p:stCondLst>
                                  <p:childTnLst>
                                    <p:set>
                                      <p:cBhvr>
                                        <p:cTn id="98" dur="1" fill="hold">
                                          <p:stCondLst>
                                            <p:cond delay="0"/>
                                          </p:stCondLst>
                                        </p:cTn>
                                        <p:tgtEl>
                                          <p:spTgt spid="159"/>
                                        </p:tgtEl>
                                        <p:attrNameLst>
                                          <p:attrName>style.visibility</p:attrName>
                                        </p:attrNameLst>
                                      </p:cBhvr>
                                      <p:to>
                                        <p:strVal val="visible"/>
                                      </p:to>
                                    </p:set>
                                    <p:animEffect transition="in" filter="randombar(horizontal)">
                                      <p:cBhvr>
                                        <p:cTn id="99" dur="1000"/>
                                        <p:tgtEl>
                                          <p:spTgt spid="159"/>
                                        </p:tgtEl>
                                      </p:cBhvr>
                                    </p:animEffect>
                                  </p:childTnLst>
                                </p:cTn>
                              </p:par>
                              <p:par>
                                <p:cTn id="100" presetID="14" presetClass="entr" presetSubtype="10" fill="hold" grpId="0" nodeType="withEffect">
                                  <p:stCondLst>
                                    <p:cond delay="750"/>
                                  </p:stCondLst>
                                  <p:childTnLst>
                                    <p:set>
                                      <p:cBhvr>
                                        <p:cTn id="101" dur="1" fill="hold">
                                          <p:stCondLst>
                                            <p:cond delay="0"/>
                                          </p:stCondLst>
                                        </p:cTn>
                                        <p:tgtEl>
                                          <p:spTgt spid="160"/>
                                        </p:tgtEl>
                                        <p:attrNameLst>
                                          <p:attrName>style.visibility</p:attrName>
                                        </p:attrNameLst>
                                      </p:cBhvr>
                                      <p:to>
                                        <p:strVal val="visible"/>
                                      </p:to>
                                    </p:set>
                                    <p:animEffect transition="in" filter="randombar(horizontal)">
                                      <p:cBhvr>
                                        <p:cTn id="102" dur="1000"/>
                                        <p:tgtEl>
                                          <p:spTgt spid="160"/>
                                        </p:tgtEl>
                                      </p:cBhvr>
                                    </p:animEffect>
                                  </p:childTnLst>
                                </p:cTn>
                              </p:par>
                              <p:par>
                                <p:cTn id="103" presetID="14" presetClass="entr" presetSubtype="10" fill="hold" grpId="0" nodeType="withEffect">
                                  <p:stCondLst>
                                    <p:cond delay="750"/>
                                  </p:stCondLst>
                                  <p:childTnLst>
                                    <p:set>
                                      <p:cBhvr>
                                        <p:cTn id="104" dur="1" fill="hold">
                                          <p:stCondLst>
                                            <p:cond delay="0"/>
                                          </p:stCondLst>
                                        </p:cTn>
                                        <p:tgtEl>
                                          <p:spTgt spid="161"/>
                                        </p:tgtEl>
                                        <p:attrNameLst>
                                          <p:attrName>style.visibility</p:attrName>
                                        </p:attrNameLst>
                                      </p:cBhvr>
                                      <p:to>
                                        <p:strVal val="visible"/>
                                      </p:to>
                                    </p:set>
                                    <p:animEffect transition="in" filter="randombar(horizontal)">
                                      <p:cBhvr>
                                        <p:cTn id="105" dur="1000"/>
                                        <p:tgtEl>
                                          <p:spTgt spid="161"/>
                                        </p:tgtEl>
                                      </p:cBhvr>
                                    </p:animEffect>
                                  </p:childTnLst>
                                </p:cTn>
                              </p:par>
                              <p:par>
                                <p:cTn id="106" presetID="14" presetClass="entr" presetSubtype="10" fill="hold" grpId="0" nodeType="withEffect">
                                  <p:stCondLst>
                                    <p:cond delay="750"/>
                                  </p:stCondLst>
                                  <p:childTnLst>
                                    <p:set>
                                      <p:cBhvr>
                                        <p:cTn id="107" dur="1" fill="hold">
                                          <p:stCondLst>
                                            <p:cond delay="0"/>
                                          </p:stCondLst>
                                        </p:cTn>
                                        <p:tgtEl>
                                          <p:spTgt spid="162"/>
                                        </p:tgtEl>
                                        <p:attrNameLst>
                                          <p:attrName>style.visibility</p:attrName>
                                        </p:attrNameLst>
                                      </p:cBhvr>
                                      <p:to>
                                        <p:strVal val="visible"/>
                                      </p:to>
                                    </p:set>
                                    <p:animEffect transition="in" filter="randombar(horizontal)">
                                      <p:cBhvr>
                                        <p:cTn id="108" dur="1000"/>
                                        <p:tgtEl>
                                          <p:spTgt spid="162"/>
                                        </p:tgtEl>
                                      </p:cBhvr>
                                    </p:animEffect>
                                  </p:childTnLst>
                                </p:cTn>
                              </p:par>
                              <p:par>
                                <p:cTn id="109" presetID="14" presetClass="entr" presetSubtype="10" fill="hold" grpId="0" nodeType="withEffect">
                                  <p:stCondLst>
                                    <p:cond delay="750"/>
                                  </p:stCondLst>
                                  <p:childTnLst>
                                    <p:set>
                                      <p:cBhvr>
                                        <p:cTn id="110" dur="1" fill="hold">
                                          <p:stCondLst>
                                            <p:cond delay="0"/>
                                          </p:stCondLst>
                                        </p:cTn>
                                        <p:tgtEl>
                                          <p:spTgt spid="163"/>
                                        </p:tgtEl>
                                        <p:attrNameLst>
                                          <p:attrName>style.visibility</p:attrName>
                                        </p:attrNameLst>
                                      </p:cBhvr>
                                      <p:to>
                                        <p:strVal val="visible"/>
                                      </p:to>
                                    </p:set>
                                    <p:animEffect transition="in" filter="randombar(horizontal)">
                                      <p:cBhvr>
                                        <p:cTn id="111" dur="1000"/>
                                        <p:tgtEl>
                                          <p:spTgt spid="163"/>
                                        </p:tgtEl>
                                      </p:cBhvr>
                                    </p:animEffect>
                                  </p:childTnLst>
                                </p:cTn>
                              </p:par>
                              <p:par>
                                <p:cTn id="112" presetID="14" presetClass="entr" presetSubtype="10" fill="hold" grpId="0" nodeType="withEffect">
                                  <p:stCondLst>
                                    <p:cond delay="750"/>
                                  </p:stCondLst>
                                  <p:childTnLst>
                                    <p:set>
                                      <p:cBhvr>
                                        <p:cTn id="113" dur="1" fill="hold">
                                          <p:stCondLst>
                                            <p:cond delay="0"/>
                                          </p:stCondLst>
                                        </p:cTn>
                                        <p:tgtEl>
                                          <p:spTgt spid="164"/>
                                        </p:tgtEl>
                                        <p:attrNameLst>
                                          <p:attrName>style.visibility</p:attrName>
                                        </p:attrNameLst>
                                      </p:cBhvr>
                                      <p:to>
                                        <p:strVal val="visible"/>
                                      </p:to>
                                    </p:set>
                                    <p:animEffect transition="in" filter="randombar(horizontal)">
                                      <p:cBhvr>
                                        <p:cTn id="114" dur="1000"/>
                                        <p:tgtEl>
                                          <p:spTgt spid="164"/>
                                        </p:tgtEl>
                                      </p:cBhvr>
                                    </p:animEffect>
                                  </p:childTnLst>
                                </p:cTn>
                              </p:par>
                              <p:par>
                                <p:cTn id="115" presetID="14" presetClass="entr" presetSubtype="10" fill="hold" grpId="0" nodeType="withEffect">
                                  <p:stCondLst>
                                    <p:cond delay="750"/>
                                  </p:stCondLst>
                                  <p:childTnLst>
                                    <p:set>
                                      <p:cBhvr>
                                        <p:cTn id="116" dur="1" fill="hold">
                                          <p:stCondLst>
                                            <p:cond delay="0"/>
                                          </p:stCondLst>
                                        </p:cTn>
                                        <p:tgtEl>
                                          <p:spTgt spid="182"/>
                                        </p:tgtEl>
                                        <p:attrNameLst>
                                          <p:attrName>style.visibility</p:attrName>
                                        </p:attrNameLst>
                                      </p:cBhvr>
                                      <p:to>
                                        <p:strVal val="visible"/>
                                      </p:to>
                                    </p:set>
                                    <p:animEffect transition="in" filter="randombar(horizontal)">
                                      <p:cBhvr>
                                        <p:cTn id="117" dur="1000"/>
                                        <p:tgtEl>
                                          <p:spTgt spid="182"/>
                                        </p:tgtEl>
                                      </p:cBhvr>
                                    </p:animEffect>
                                  </p:childTnLst>
                                </p:cTn>
                              </p:par>
                              <p:par>
                                <p:cTn id="118" presetID="14" presetClass="entr" presetSubtype="10" fill="hold" grpId="0" nodeType="withEffect">
                                  <p:stCondLst>
                                    <p:cond delay="750"/>
                                  </p:stCondLst>
                                  <p:childTnLst>
                                    <p:set>
                                      <p:cBhvr>
                                        <p:cTn id="119" dur="1" fill="hold">
                                          <p:stCondLst>
                                            <p:cond delay="0"/>
                                          </p:stCondLst>
                                        </p:cTn>
                                        <p:tgtEl>
                                          <p:spTgt spid="183"/>
                                        </p:tgtEl>
                                        <p:attrNameLst>
                                          <p:attrName>style.visibility</p:attrName>
                                        </p:attrNameLst>
                                      </p:cBhvr>
                                      <p:to>
                                        <p:strVal val="visible"/>
                                      </p:to>
                                    </p:set>
                                    <p:animEffect transition="in" filter="randombar(horizontal)">
                                      <p:cBhvr>
                                        <p:cTn id="120" dur="1000"/>
                                        <p:tgtEl>
                                          <p:spTgt spid="183"/>
                                        </p:tgtEl>
                                      </p:cBhvr>
                                    </p:animEffect>
                                  </p:childTnLst>
                                </p:cTn>
                              </p:par>
                              <p:par>
                                <p:cTn id="121" presetID="14" presetClass="entr" presetSubtype="10" fill="hold" grpId="0" nodeType="withEffect">
                                  <p:stCondLst>
                                    <p:cond delay="750"/>
                                  </p:stCondLst>
                                  <p:childTnLst>
                                    <p:set>
                                      <p:cBhvr>
                                        <p:cTn id="122" dur="1" fill="hold">
                                          <p:stCondLst>
                                            <p:cond delay="0"/>
                                          </p:stCondLst>
                                        </p:cTn>
                                        <p:tgtEl>
                                          <p:spTgt spid="187"/>
                                        </p:tgtEl>
                                        <p:attrNameLst>
                                          <p:attrName>style.visibility</p:attrName>
                                        </p:attrNameLst>
                                      </p:cBhvr>
                                      <p:to>
                                        <p:strVal val="visible"/>
                                      </p:to>
                                    </p:set>
                                    <p:animEffect transition="in" filter="randombar(horizontal)">
                                      <p:cBhvr>
                                        <p:cTn id="123" dur="1000"/>
                                        <p:tgtEl>
                                          <p:spTgt spid="187"/>
                                        </p:tgtEl>
                                      </p:cBhvr>
                                    </p:animEffect>
                                  </p:childTnLst>
                                </p:cTn>
                              </p:par>
                              <p:par>
                                <p:cTn id="124" presetID="14" presetClass="entr" presetSubtype="10" fill="hold" grpId="0" nodeType="withEffect">
                                  <p:stCondLst>
                                    <p:cond delay="750"/>
                                  </p:stCondLst>
                                  <p:childTnLst>
                                    <p:set>
                                      <p:cBhvr>
                                        <p:cTn id="125" dur="1" fill="hold">
                                          <p:stCondLst>
                                            <p:cond delay="0"/>
                                          </p:stCondLst>
                                        </p:cTn>
                                        <p:tgtEl>
                                          <p:spTgt spid="188"/>
                                        </p:tgtEl>
                                        <p:attrNameLst>
                                          <p:attrName>style.visibility</p:attrName>
                                        </p:attrNameLst>
                                      </p:cBhvr>
                                      <p:to>
                                        <p:strVal val="visible"/>
                                      </p:to>
                                    </p:set>
                                    <p:animEffect transition="in" filter="randombar(horizontal)">
                                      <p:cBhvr>
                                        <p:cTn id="126" dur="1000"/>
                                        <p:tgtEl>
                                          <p:spTgt spid="188"/>
                                        </p:tgtEl>
                                      </p:cBhvr>
                                    </p:animEffect>
                                  </p:childTnLst>
                                </p:cTn>
                              </p:par>
                              <p:par>
                                <p:cTn id="127" presetID="14" presetClass="entr" presetSubtype="10" fill="hold" grpId="0" nodeType="withEffect">
                                  <p:stCondLst>
                                    <p:cond delay="750"/>
                                  </p:stCondLst>
                                  <p:childTnLst>
                                    <p:set>
                                      <p:cBhvr>
                                        <p:cTn id="128" dur="1" fill="hold">
                                          <p:stCondLst>
                                            <p:cond delay="0"/>
                                          </p:stCondLst>
                                        </p:cTn>
                                        <p:tgtEl>
                                          <p:spTgt spid="189"/>
                                        </p:tgtEl>
                                        <p:attrNameLst>
                                          <p:attrName>style.visibility</p:attrName>
                                        </p:attrNameLst>
                                      </p:cBhvr>
                                      <p:to>
                                        <p:strVal val="visible"/>
                                      </p:to>
                                    </p:set>
                                    <p:animEffect transition="in" filter="randombar(horizontal)">
                                      <p:cBhvr>
                                        <p:cTn id="129" dur="1000"/>
                                        <p:tgtEl>
                                          <p:spTgt spid="189"/>
                                        </p:tgtEl>
                                      </p:cBhvr>
                                    </p:animEffect>
                                  </p:childTnLst>
                                </p:cTn>
                              </p:par>
                              <p:par>
                                <p:cTn id="130" presetID="14" presetClass="entr" presetSubtype="10" fill="hold" grpId="0" nodeType="withEffect">
                                  <p:stCondLst>
                                    <p:cond delay="750"/>
                                  </p:stCondLst>
                                  <p:childTnLst>
                                    <p:set>
                                      <p:cBhvr>
                                        <p:cTn id="131" dur="1" fill="hold">
                                          <p:stCondLst>
                                            <p:cond delay="0"/>
                                          </p:stCondLst>
                                        </p:cTn>
                                        <p:tgtEl>
                                          <p:spTgt spid="190"/>
                                        </p:tgtEl>
                                        <p:attrNameLst>
                                          <p:attrName>style.visibility</p:attrName>
                                        </p:attrNameLst>
                                      </p:cBhvr>
                                      <p:to>
                                        <p:strVal val="visible"/>
                                      </p:to>
                                    </p:set>
                                    <p:animEffect transition="in" filter="randombar(horizontal)">
                                      <p:cBhvr>
                                        <p:cTn id="132" dur="1000"/>
                                        <p:tgtEl>
                                          <p:spTgt spid="190"/>
                                        </p:tgtEl>
                                      </p:cBhvr>
                                    </p:animEffect>
                                  </p:childTnLst>
                                </p:cTn>
                              </p:par>
                              <p:par>
                                <p:cTn id="133" presetID="14" presetClass="entr" presetSubtype="10" fill="hold" grpId="0" nodeType="withEffect">
                                  <p:stCondLst>
                                    <p:cond delay="750"/>
                                  </p:stCondLst>
                                  <p:childTnLst>
                                    <p:set>
                                      <p:cBhvr>
                                        <p:cTn id="134" dur="1" fill="hold">
                                          <p:stCondLst>
                                            <p:cond delay="0"/>
                                          </p:stCondLst>
                                        </p:cTn>
                                        <p:tgtEl>
                                          <p:spTgt spid="191"/>
                                        </p:tgtEl>
                                        <p:attrNameLst>
                                          <p:attrName>style.visibility</p:attrName>
                                        </p:attrNameLst>
                                      </p:cBhvr>
                                      <p:to>
                                        <p:strVal val="visible"/>
                                      </p:to>
                                    </p:set>
                                    <p:animEffect transition="in" filter="randombar(horizontal)">
                                      <p:cBhvr>
                                        <p:cTn id="135" dur="1000"/>
                                        <p:tgtEl>
                                          <p:spTgt spid="191"/>
                                        </p:tgtEl>
                                      </p:cBhvr>
                                    </p:animEffect>
                                  </p:childTnLst>
                                </p:cTn>
                              </p:par>
                              <p:par>
                                <p:cTn id="136" presetID="14" presetClass="entr" presetSubtype="10" fill="hold" grpId="0" nodeType="withEffect">
                                  <p:stCondLst>
                                    <p:cond delay="750"/>
                                  </p:stCondLst>
                                  <p:childTnLst>
                                    <p:set>
                                      <p:cBhvr>
                                        <p:cTn id="137" dur="1" fill="hold">
                                          <p:stCondLst>
                                            <p:cond delay="0"/>
                                          </p:stCondLst>
                                        </p:cTn>
                                        <p:tgtEl>
                                          <p:spTgt spid="192"/>
                                        </p:tgtEl>
                                        <p:attrNameLst>
                                          <p:attrName>style.visibility</p:attrName>
                                        </p:attrNameLst>
                                      </p:cBhvr>
                                      <p:to>
                                        <p:strVal val="visible"/>
                                      </p:to>
                                    </p:set>
                                    <p:animEffect transition="in" filter="randombar(horizontal)">
                                      <p:cBhvr>
                                        <p:cTn id="138" dur="1000"/>
                                        <p:tgtEl>
                                          <p:spTgt spid="192"/>
                                        </p:tgtEl>
                                      </p:cBhvr>
                                    </p:animEffect>
                                  </p:childTnLst>
                                </p:cTn>
                              </p:par>
                              <p:par>
                                <p:cTn id="139" presetID="14" presetClass="entr" presetSubtype="10" fill="hold" grpId="0" nodeType="withEffect">
                                  <p:stCondLst>
                                    <p:cond delay="750"/>
                                  </p:stCondLst>
                                  <p:childTnLst>
                                    <p:set>
                                      <p:cBhvr>
                                        <p:cTn id="140" dur="1" fill="hold">
                                          <p:stCondLst>
                                            <p:cond delay="0"/>
                                          </p:stCondLst>
                                        </p:cTn>
                                        <p:tgtEl>
                                          <p:spTgt spid="193"/>
                                        </p:tgtEl>
                                        <p:attrNameLst>
                                          <p:attrName>style.visibility</p:attrName>
                                        </p:attrNameLst>
                                      </p:cBhvr>
                                      <p:to>
                                        <p:strVal val="visible"/>
                                      </p:to>
                                    </p:set>
                                    <p:animEffect transition="in" filter="randombar(horizontal)">
                                      <p:cBhvr>
                                        <p:cTn id="141" dur="1000"/>
                                        <p:tgtEl>
                                          <p:spTgt spid="193"/>
                                        </p:tgtEl>
                                      </p:cBhvr>
                                    </p:animEffect>
                                  </p:childTnLst>
                                </p:cTn>
                              </p:par>
                              <p:par>
                                <p:cTn id="142" presetID="14" presetClass="entr" presetSubtype="10" fill="hold" grpId="0" nodeType="withEffect">
                                  <p:stCondLst>
                                    <p:cond delay="750"/>
                                  </p:stCondLst>
                                  <p:childTnLst>
                                    <p:set>
                                      <p:cBhvr>
                                        <p:cTn id="143" dur="1" fill="hold">
                                          <p:stCondLst>
                                            <p:cond delay="0"/>
                                          </p:stCondLst>
                                        </p:cTn>
                                        <p:tgtEl>
                                          <p:spTgt spid="194"/>
                                        </p:tgtEl>
                                        <p:attrNameLst>
                                          <p:attrName>style.visibility</p:attrName>
                                        </p:attrNameLst>
                                      </p:cBhvr>
                                      <p:to>
                                        <p:strVal val="visible"/>
                                      </p:to>
                                    </p:set>
                                    <p:animEffect transition="in" filter="randombar(horizontal)">
                                      <p:cBhvr>
                                        <p:cTn id="144" dur="1000"/>
                                        <p:tgtEl>
                                          <p:spTgt spid="194"/>
                                        </p:tgtEl>
                                      </p:cBhvr>
                                    </p:animEffect>
                                  </p:childTnLst>
                                </p:cTn>
                              </p:par>
                              <p:par>
                                <p:cTn id="145" presetID="14" presetClass="entr" presetSubtype="10" fill="hold" grpId="0" nodeType="withEffect">
                                  <p:stCondLst>
                                    <p:cond delay="750"/>
                                  </p:stCondLst>
                                  <p:childTnLst>
                                    <p:set>
                                      <p:cBhvr>
                                        <p:cTn id="146" dur="1" fill="hold">
                                          <p:stCondLst>
                                            <p:cond delay="0"/>
                                          </p:stCondLst>
                                        </p:cTn>
                                        <p:tgtEl>
                                          <p:spTgt spid="195"/>
                                        </p:tgtEl>
                                        <p:attrNameLst>
                                          <p:attrName>style.visibility</p:attrName>
                                        </p:attrNameLst>
                                      </p:cBhvr>
                                      <p:to>
                                        <p:strVal val="visible"/>
                                      </p:to>
                                    </p:set>
                                    <p:animEffect transition="in" filter="randombar(horizontal)">
                                      <p:cBhvr>
                                        <p:cTn id="147" dur="1000"/>
                                        <p:tgtEl>
                                          <p:spTgt spid="195"/>
                                        </p:tgtEl>
                                      </p:cBhvr>
                                    </p:animEffect>
                                  </p:childTnLst>
                                </p:cTn>
                              </p:par>
                              <p:par>
                                <p:cTn id="148" presetID="14" presetClass="entr" presetSubtype="10" fill="hold" grpId="0" nodeType="withEffect">
                                  <p:stCondLst>
                                    <p:cond delay="750"/>
                                  </p:stCondLst>
                                  <p:childTnLst>
                                    <p:set>
                                      <p:cBhvr>
                                        <p:cTn id="149" dur="1" fill="hold">
                                          <p:stCondLst>
                                            <p:cond delay="0"/>
                                          </p:stCondLst>
                                        </p:cTn>
                                        <p:tgtEl>
                                          <p:spTgt spid="196"/>
                                        </p:tgtEl>
                                        <p:attrNameLst>
                                          <p:attrName>style.visibility</p:attrName>
                                        </p:attrNameLst>
                                      </p:cBhvr>
                                      <p:to>
                                        <p:strVal val="visible"/>
                                      </p:to>
                                    </p:set>
                                    <p:animEffect transition="in" filter="randombar(horizontal)">
                                      <p:cBhvr>
                                        <p:cTn id="150" dur="1000"/>
                                        <p:tgtEl>
                                          <p:spTgt spid="196"/>
                                        </p:tgtEl>
                                      </p:cBhvr>
                                    </p:animEffect>
                                  </p:childTnLst>
                                </p:cTn>
                              </p:par>
                              <p:par>
                                <p:cTn id="151" presetID="14" presetClass="entr" presetSubtype="10" fill="hold" grpId="0" nodeType="withEffect">
                                  <p:stCondLst>
                                    <p:cond delay="750"/>
                                  </p:stCondLst>
                                  <p:childTnLst>
                                    <p:set>
                                      <p:cBhvr>
                                        <p:cTn id="152" dur="1" fill="hold">
                                          <p:stCondLst>
                                            <p:cond delay="0"/>
                                          </p:stCondLst>
                                        </p:cTn>
                                        <p:tgtEl>
                                          <p:spTgt spid="197"/>
                                        </p:tgtEl>
                                        <p:attrNameLst>
                                          <p:attrName>style.visibility</p:attrName>
                                        </p:attrNameLst>
                                      </p:cBhvr>
                                      <p:to>
                                        <p:strVal val="visible"/>
                                      </p:to>
                                    </p:set>
                                    <p:animEffect transition="in" filter="randombar(horizontal)">
                                      <p:cBhvr>
                                        <p:cTn id="153" dur="1000"/>
                                        <p:tgtEl>
                                          <p:spTgt spid="197"/>
                                        </p:tgtEl>
                                      </p:cBhvr>
                                    </p:animEffect>
                                  </p:childTnLst>
                                </p:cTn>
                              </p:par>
                              <p:par>
                                <p:cTn id="154" presetID="14" presetClass="entr" presetSubtype="10" fill="hold" grpId="0" nodeType="withEffect">
                                  <p:stCondLst>
                                    <p:cond delay="750"/>
                                  </p:stCondLst>
                                  <p:childTnLst>
                                    <p:set>
                                      <p:cBhvr>
                                        <p:cTn id="155" dur="1" fill="hold">
                                          <p:stCondLst>
                                            <p:cond delay="0"/>
                                          </p:stCondLst>
                                        </p:cTn>
                                        <p:tgtEl>
                                          <p:spTgt spid="198"/>
                                        </p:tgtEl>
                                        <p:attrNameLst>
                                          <p:attrName>style.visibility</p:attrName>
                                        </p:attrNameLst>
                                      </p:cBhvr>
                                      <p:to>
                                        <p:strVal val="visible"/>
                                      </p:to>
                                    </p:set>
                                    <p:animEffect transition="in" filter="randombar(horizontal)">
                                      <p:cBhvr>
                                        <p:cTn id="156" dur="1000"/>
                                        <p:tgtEl>
                                          <p:spTgt spid="198"/>
                                        </p:tgtEl>
                                      </p:cBhvr>
                                    </p:animEffect>
                                  </p:childTnLst>
                                </p:cTn>
                              </p:par>
                              <p:par>
                                <p:cTn id="157" presetID="0" presetClass="path" presetSubtype="0" accel="50000" decel="50000" fill="hold" nodeType="withEffect">
                                  <p:stCondLst>
                                    <p:cond delay="1250"/>
                                  </p:stCondLst>
                                  <p:childTnLst>
                                    <p:animMotion origin="layout" path="M -3.95833E-6 -0.00092 C 0.23464 -0.00092 0.71459 -0.01666 0.72631 0.00533 C 0.76107 0.04862 0.73399 0.08311 0.77539 0.12524 C 0.79154 0.15348 0.97917 0.12061 1.03295 0.14537 C 1.08672 0.17037 1.05482 0.20903 1.09844 0.27431 C 1.12058 0.29468 1.28204 0.29723 1.37878 0.29885 L 1.37878 0.29977 " pathEditMode="relative" rAng="0" ptsTypes="AAAAAAA">
                                      <p:cBhvr>
                                        <p:cTn id="158" dur="4000" fill="hold"/>
                                        <p:tgtEl>
                                          <p:spTgt spid="1028"/>
                                        </p:tgtEl>
                                        <p:attrNameLst>
                                          <p:attrName>ppt_x</p:attrName>
                                          <p:attrName>ppt_y</p:attrName>
                                        </p:attrNameLst>
                                      </p:cBhvr>
                                      <p:rCtr x="68932" y="14769"/>
                                    </p:animMotion>
                                  </p:childTnLst>
                                </p:cTn>
                              </p:par>
                              <p:par>
                                <p:cTn id="159" presetID="14" presetClass="entr" presetSubtype="10" fill="hold" grpId="0" nodeType="withEffect">
                                  <p:stCondLst>
                                    <p:cond delay="1000"/>
                                  </p:stCondLst>
                                  <p:childTnLst>
                                    <p:set>
                                      <p:cBhvr>
                                        <p:cTn id="160" dur="1" fill="hold">
                                          <p:stCondLst>
                                            <p:cond delay="0"/>
                                          </p:stCondLst>
                                        </p:cTn>
                                        <p:tgtEl>
                                          <p:spTgt spid="8"/>
                                        </p:tgtEl>
                                        <p:attrNameLst>
                                          <p:attrName>style.visibility</p:attrName>
                                        </p:attrNameLst>
                                      </p:cBhvr>
                                      <p:to>
                                        <p:strVal val="visible"/>
                                      </p:to>
                                    </p:set>
                                    <p:animEffect transition="in" filter="randombar(horizontal)">
                                      <p:cBhvr>
                                        <p:cTn id="161" dur="250"/>
                                        <p:tgtEl>
                                          <p:spTgt spid="8"/>
                                        </p:tgtEl>
                                      </p:cBhvr>
                                    </p:animEffect>
                                  </p:childTnLst>
                                </p:cTn>
                              </p:par>
                              <p:par>
                                <p:cTn id="162" presetID="14" presetClass="entr" presetSubtype="10" fill="hold" grpId="0" nodeType="withEffect">
                                  <p:stCondLst>
                                    <p:cond delay="3000"/>
                                  </p:stCondLst>
                                  <p:childTnLst>
                                    <p:set>
                                      <p:cBhvr>
                                        <p:cTn id="163" dur="1" fill="hold">
                                          <p:stCondLst>
                                            <p:cond delay="0"/>
                                          </p:stCondLst>
                                        </p:cTn>
                                        <p:tgtEl>
                                          <p:spTgt spid="62"/>
                                        </p:tgtEl>
                                        <p:attrNameLst>
                                          <p:attrName>style.visibility</p:attrName>
                                        </p:attrNameLst>
                                      </p:cBhvr>
                                      <p:to>
                                        <p:strVal val="visible"/>
                                      </p:to>
                                    </p:set>
                                    <p:animEffect transition="in" filter="randombar(horizontal)">
                                      <p:cBhvr>
                                        <p:cTn id="164" dur="500"/>
                                        <p:tgtEl>
                                          <p:spTgt spid="62"/>
                                        </p:tgtEl>
                                      </p:cBhvr>
                                    </p:animEffect>
                                  </p:childTnLst>
                                </p:cTn>
                              </p:par>
                              <p:par>
                                <p:cTn id="165" presetID="14" presetClass="entr" presetSubtype="10" fill="hold" grpId="0" nodeType="withEffect">
                                  <p:stCondLst>
                                    <p:cond delay="750"/>
                                  </p:stCondLst>
                                  <p:childTnLst>
                                    <p:set>
                                      <p:cBhvr>
                                        <p:cTn id="166" dur="1" fill="hold">
                                          <p:stCondLst>
                                            <p:cond delay="0"/>
                                          </p:stCondLst>
                                        </p:cTn>
                                        <p:tgtEl>
                                          <p:spTgt spid="58"/>
                                        </p:tgtEl>
                                        <p:attrNameLst>
                                          <p:attrName>style.visibility</p:attrName>
                                        </p:attrNameLst>
                                      </p:cBhvr>
                                      <p:to>
                                        <p:strVal val="visible"/>
                                      </p:to>
                                    </p:set>
                                    <p:animEffect transition="in" filter="randombar(horizontal)">
                                      <p:cBhvr>
                                        <p:cTn id="167" dur="1000"/>
                                        <p:tgtEl>
                                          <p:spTgt spid="58"/>
                                        </p:tgtEl>
                                      </p:cBhvr>
                                    </p:animEffect>
                                  </p:childTnLst>
                                </p:cTn>
                              </p:par>
                              <p:par>
                                <p:cTn id="168" presetID="14" presetClass="entr" presetSubtype="10" fill="hold" grpId="0" nodeType="withEffect">
                                  <p:stCondLst>
                                    <p:cond delay="750"/>
                                  </p:stCondLst>
                                  <p:childTnLst>
                                    <p:set>
                                      <p:cBhvr>
                                        <p:cTn id="169" dur="1" fill="hold">
                                          <p:stCondLst>
                                            <p:cond delay="0"/>
                                          </p:stCondLst>
                                        </p:cTn>
                                        <p:tgtEl>
                                          <p:spTgt spid="59"/>
                                        </p:tgtEl>
                                        <p:attrNameLst>
                                          <p:attrName>style.visibility</p:attrName>
                                        </p:attrNameLst>
                                      </p:cBhvr>
                                      <p:to>
                                        <p:strVal val="visible"/>
                                      </p:to>
                                    </p:set>
                                    <p:animEffect transition="in" filter="randombar(horizontal)">
                                      <p:cBhvr>
                                        <p:cTn id="170" dur="1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3" grpId="0"/>
      <p:bldP spid="116" grpId="0" animBg="1"/>
      <p:bldP spid="117" grpId="0"/>
      <p:bldP spid="118" grpId="0" animBg="1"/>
      <p:bldP spid="119" grpId="0"/>
      <p:bldP spid="121" grpId="0" animBg="1"/>
      <p:bldP spid="122" grpId="0"/>
      <p:bldP spid="123" grpId="0" animBg="1"/>
      <p:bldP spid="124" grpId="0"/>
      <p:bldP spid="125" grpId="0" animBg="1"/>
      <p:bldP spid="126" grpId="0"/>
      <p:bldP spid="127" grpId="0" animBg="1"/>
      <p:bldP spid="128" grpId="0"/>
      <p:bldP spid="129" grpId="0" animBg="1"/>
      <p:bldP spid="130" grpId="0"/>
      <p:bldP spid="131" grpId="0" animBg="1"/>
      <p:bldP spid="132" grpId="0"/>
      <p:bldP spid="133" grpId="0" animBg="1"/>
      <p:bldP spid="134" grpId="0"/>
      <p:bldP spid="149" grpId="0" animBg="1"/>
      <p:bldP spid="150" grpId="0"/>
      <p:bldP spid="151" grpId="0" animBg="1"/>
      <p:bldP spid="152" grpId="0"/>
      <p:bldP spid="153" grpId="0" animBg="1"/>
      <p:bldP spid="154" grpId="0"/>
      <p:bldP spid="155" grpId="0" animBg="1"/>
      <p:bldP spid="156" grpId="0"/>
      <p:bldP spid="157" grpId="0" animBg="1"/>
      <p:bldP spid="158" grpId="0"/>
      <p:bldP spid="159" grpId="0" animBg="1"/>
      <p:bldP spid="160" grpId="0"/>
      <p:bldP spid="161" grpId="0" animBg="1"/>
      <p:bldP spid="162" grpId="0"/>
      <p:bldP spid="163" grpId="0" animBg="1"/>
      <p:bldP spid="164" grpId="0"/>
      <p:bldP spid="182" grpId="0" animBg="1"/>
      <p:bldP spid="183" grpId="0"/>
      <p:bldP spid="187" grpId="0" animBg="1"/>
      <p:bldP spid="188" grpId="0"/>
      <p:bldP spid="189" grpId="0" animBg="1"/>
      <p:bldP spid="190" grpId="0"/>
      <p:bldP spid="191" grpId="0" animBg="1"/>
      <p:bldP spid="192" grpId="0"/>
      <p:bldP spid="193" grpId="0" animBg="1"/>
      <p:bldP spid="194" grpId="0"/>
      <p:bldP spid="195" grpId="0" animBg="1"/>
      <p:bldP spid="196" grpId="0"/>
      <p:bldP spid="197" grpId="0" animBg="1"/>
      <p:bldP spid="198" grpId="0"/>
      <p:bldP spid="8" grpId="0" animBg="1"/>
      <p:bldP spid="62" grpId="0" animBg="1"/>
      <p:bldP spid="58" grpId="0" animBg="1"/>
      <p:bldP spid="59"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84C4C2-A408-4001-9824-B19A43416C55}"/>
              </a:ext>
            </a:extLst>
          </p:cNvPr>
          <p:cNvSpPr txBox="1"/>
          <p:nvPr/>
        </p:nvSpPr>
        <p:spPr>
          <a:xfrm>
            <a:off x="167939" y="79395"/>
            <a:ext cx="11834671" cy="830997"/>
          </a:xfrm>
          <a:prstGeom prst="rect">
            <a:avLst/>
          </a:prstGeom>
          <a:noFill/>
          <a:ln>
            <a:noFill/>
          </a:ln>
        </p:spPr>
        <p:txBody>
          <a:bodyPr wrap="square" rtlCol="0">
            <a:spAutoFit/>
          </a:bodyPr>
          <a:lstStyle/>
          <a:p>
            <a:r>
              <a:rPr lang="en-US" sz="4800" dirty="0">
                <a:solidFill>
                  <a:srgbClr val="521808"/>
                </a:solidFill>
                <a:effectLst>
                  <a:glow rad="63500">
                    <a:schemeClr val="accent2">
                      <a:satMod val="175000"/>
                      <a:alpha val="40000"/>
                    </a:schemeClr>
                  </a:glow>
                  <a:outerShdw blurRad="60007" dist="200025" dir="15000000" sy="30000" kx="-1800000" algn="bl" rotWithShape="0">
                    <a:prstClr val="black">
                      <a:alpha val="32000"/>
                    </a:prstClr>
                  </a:outerShdw>
                </a:effectLst>
                <a:latin typeface="Algerian" panose="04020705040A02060702" pitchFamily="82" charset="0"/>
              </a:rPr>
              <a:t>PRESENTED BY…</a:t>
            </a:r>
          </a:p>
        </p:txBody>
      </p:sp>
      <p:sp>
        <p:nvSpPr>
          <p:cNvPr id="37" name="Rectangle: Rounded Corners 36">
            <a:extLst>
              <a:ext uri="{FF2B5EF4-FFF2-40B4-BE49-F238E27FC236}">
                <a16:creationId xmlns:a16="http://schemas.microsoft.com/office/drawing/2014/main" id="{BCEA7531-B13F-41B0-A366-F70CF7F3FF2C}"/>
              </a:ext>
            </a:extLst>
          </p:cNvPr>
          <p:cNvSpPr/>
          <p:nvPr/>
        </p:nvSpPr>
        <p:spPr>
          <a:xfrm>
            <a:off x="532659" y="1448762"/>
            <a:ext cx="10963923" cy="406400"/>
          </a:xfrm>
          <a:prstGeom prst="roundRect">
            <a:avLst>
              <a:gd name="adj" fmla="val 50000"/>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C93962F7-778D-4B5F-9BBB-B182D886E52C}"/>
              </a:ext>
            </a:extLst>
          </p:cNvPr>
          <p:cNvSpPr/>
          <p:nvPr/>
        </p:nvSpPr>
        <p:spPr>
          <a:xfrm>
            <a:off x="781235" y="1583558"/>
            <a:ext cx="10506680" cy="170004"/>
          </a:xfrm>
          <a:prstGeom prst="roundRect">
            <a:avLst>
              <a:gd name="adj" fmla="val 50000"/>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408A009-469D-4365-A9D4-B0D0B1D2DA7A}"/>
              </a:ext>
            </a:extLst>
          </p:cNvPr>
          <p:cNvSpPr/>
          <p:nvPr/>
        </p:nvSpPr>
        <p:spPr>
          <a:xfrm>
            <a:off x="1534828" y="2426985"/>
            <a:ext cx="1107440" cy="1087120"/>
          </a:xfrm>
          <a:prstGeom prst="ellipse">
            <a:avLst/>
          </a:prstGeom>
          <a:solidFill>
            <a:schemeClr val="accent2">
              <a:lumMod val="60000"/>
              <a:lumOff val="40000"/>
            </a:schemeClr>
          </a:solidFill>
          <a:ln>
            <a:solidFill>
              <a:srgbClr val="762E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F6F1ED8D-8B68-401B-908D-CB5DDDDC6899}"/>
              </a:ext>
            </a:extLst>
          </p:cNvPr>
          <p:cNvSpPr/>
          <p:nvPr/>
        </p:nvSpPr>
        <p:spPr>
          <a:xfrm>
            <a:off x="932970" y="3620785"/>
            <a:ext cx="2311156" cy="1838960"/>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B8195657-40A0-4402-991B-863D8885754C}"/>
              </a:ext>
            </a:extLst>
          </p:cNvPr>
          <p:cNvSpPr/>
          <p:nvPr/>
        </p:nvSpPr>
        <p:spPr>
          <a:xfrm>
            <a:off x="6891688" y="2434282"/>
            <a:ext cx="1107440" cy="1087120"/>
          </a:xfrm>
          <a:prstGeom prst="ellipse">
            <a:avLst/>
          </a:prstGeom>
          <a:solidFill>
            <a:schemeClr val="accent2">
              <a:lumMod val="60000"/>
              <a:lumOff val="40000"/>
            </a:schemeClr>
          </a:solidFill>
          <a:ln>
            <a:solidFill>
              <a:srgbClr val="762E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CE102E04-9A04-4292-8307-216902B57936}"/>
              </a:ext>
            </a:extLst>
          </p:cNvPr>
          <p:cNvSpPr/>
          <p:nvPr/>
        </p:nvSpPr>
        <p:spPr>
          <a:xfrm>
            <a:off x="9578616" y="2434282"/>
            <a:ext cx="1107440" cy="1087120"/>
          </a:xfrm>
          <a:prstGeom prst="ellipse">
            <a:avLst/>
          </a:prstGeom>
          <a:solidFill>
            <a:schemeClr val="accent2">
              <a:lumMod val="60000"/>
              <a:lumOff val="40000"/>
            </a:schemeClr>
          </a:solidFill>
          <a:ln>
            <a:solidFill>
              <a:srgbClr val="762E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1EC5888A-C245-4C39-A5D9-95847C2D8733}"/>
              </a:ext>
            </a:extLst>
          </p:cNvPr>
          <p:cNvSpPr/>
          <p:nvPr/>
        </p:nvSpPr>
        <p:spPr>
          <a:xfrm>
            <a:off x="8976758" y="3628082"/>
            <a:ext cx="2311156" cy="1838960"/>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DF9CAB62-AB5E-4D6C-8D40-5CF9721C882F}"/>
              </a:ext>
            </a:extLst>
          </p:cNvPr>
          <p:cNvSpPr/>
          <p:nvPr/>
        </p:nvSpPr>
        <p:spPr>
          <a:xfrm>
            <a:off x="4210718" y="2426985"/>
            <a:ext cx="1107440" cy="1087120"/>
          </a:xfrm>
          <a:prstGeom prst="ellipse">
            <a:avLst/>
          </a:prstGeom>
          <a:solidFill>
            <a:schemeClr val="accent2">
              <a:lumMod val="60000"/>
              <a:lumOff val="40000"/>
            </a:schemeClr>
          </a:solidFill>
          <a:ln>
            <a:solidFill>
              <a:srgbClr val="762E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DDF0FBD1-6E7B-4FBC-9AD4-135F6475D487}"/>
              </a:ext>
            </a:extLst>
          </p:cNvPr>
          <p:cNvSpPr/>
          <p:nvPr/>
        </p:nvSpPr>
        <p:spPr>
          <a:xfrm>
            <a:off x="3608830" y="3620785"/>
            <a:ext cx="2311156" cy="1838960"/>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Rounded Corners 47">
            <a:extLst>
              <a:ext uri="{FF2B5EF4-FFF2-40B4-BE49-F238E27FC236}">
                <a16:creationId xmlns:a16="http://schemas.microsoft.com/office/drawing/2014/main" id="{A0510028-E48D-4A5F-B383-A83E4E96B7C3}"/>
              </a:ext>
            </a:extLst>
          </p:cNvPr>
          <p:cNvSpPr/>
          <p:nvPr/>
        </p:nvSpPr>
        <p:spPr>
          <a:xfrm>
            <a:off x="6284720" y="3628082"/>
            <a:ext cx="2311156" cy="1838960"/>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01EC536B-C300-4F4C-AD8A-94418D5B02E6}"/>
              </a:ext>
            </a:extLst>
          </p:cNvPr>
          <p:cNvCxnSpPr>
            <a:cxnSpLocks/>
            <a:stCxn id="40" idx="0"/>
            <a:endCxn id="39" idx="4"/>
          </p:cNvCxnSpPr>
          <p:nvPr/>
        </p:nvCxnSpPr>
        <p:spPr>
          <a:xfrm flipV="1">
            <a:off x="2088548" y="3514105"/>
            <a:ext cx="0" cy="10668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B49CCA2-CB08-42EA-8C88-BA93C582BBA1}"/>
              </a:ext>
            </a:extLst>
          </p:cNvPr>
          <p:cNvCxnSpPr>
            <a:cxnSpLocks/>
            <a:stCxn id="47" idx="0"/>
            <a:endCxn id="46" idx="4"/>
          </p:cNvCxnSpPr>
          <p:nvPr/>
        </p:nvCxnSpPr>
        <p:spPr>
          <a:xfrm flipV="1">
            <a:off x="4764408" y="3514105"/>
            <a:ext cx="30" cy="10668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29135EE-1588-4112-B6AA-3C8838D2D383}"/>
              </a:ext>
            </a:extLst>
          </p:cNvPr>
          <p:cNvCxnSpPr>
            <a:cxnSpLocks/>
            <a:stCxn id="41" idx="4"/>
            <a:endCxn id="48" idx="0"/>
          </p:cNvCxnSpPr>
          <p:nvPr/>
        </p:nvCxnSpPr>
        <p:spPr>
          <a:xfrm flipH="1">
            <a:off x="7440298" y="3521402"/>
            <a:ext cx="5110" cy="10668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E69E654-9779-486C-A652-33FD5D0CB6BD}"/>
              </a:ext>
            </a:extLst>
          </p:cNvPr>
          <p:cNvCxnSpPr>
            <a:cxnSpLocks/>
            <a:stCxn id="42" idx="4"/>
            <a:endCxn id="43" idx="0"/>
          </p:cNvCxnSpPr>
          <p:nvPr/>
        </p:nvCxnSpPr>
        <p:spPr>
          <a:xfrm>
            <a:off x="10132336" y="3521402"/>
            <a:ext cx="0" cy="10668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235359FD-AEFE-4CF5-BED8-56A7F9584290}"/>
              </a:ext>
            </a:extLst>
          </p:cNvPr>
          <p:cNvSpPr/>
          <p:nvPr/>
        </p:nvSpPr>
        <p:spPr>
          <a:xfrm>
            <a:off x="1940034" y="1504765"/>
            <a:ext cx="297028" cy="31496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39219499-EB10-4C9F-AB02-5A95DC52594F}"/>
              </a:ext>
            </a:extLst>
          </p:cNvPr>
          <p:cNvSpPr/>
          <p:nvPr/>
        </p:nvSpPr>
        <p:spPr>
          <a:xfrm>
            <a:off x="4615894" y="1504765"/>
            <a:ext cx="297028" cy="31496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1529A7F1-817E-45A6-B531-9EF6DFDC09AA}"/>
              </a:ext>
            </a:extLst>
          </p:cNvPr>
          <p:cNvSpPr/>
          <p:nvPr/>
        </p:nvSpPr>
        <p:spPr>
          <a:xfrm>
            <a:off x="7291784" y="1494272"/>
            <a:ext cx="297028" cy="31496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6FEEC475-97C0-40BF-A936-DE2FEAAC441A}"/>
              </a:ext>
            </a:extLst>
          </p:cNvPr>
          <p:cNvSpPr/>
          <p:nvPr/>
        </p:nvSpPr>
        <p:spPr>
          <a:xfrm>
            <a:off x="9983854" y="1504642"/>
            <a:ext cx="297028" cy="31496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a:extLst>
              <a:ext uri="{FF2B5EF4-FFF2-40B4-BE49-F238E27FC236}">
                <a16:creationId xmlns:a16="http://schemas.microsoft.com/office/drawing/2014/main" id="{527A482E-BABA-46C0-8AAE-602B478691EF}"/>
              </a:ext>
            </a:extLst>
          </p:cNvPr>
          <p:cNvCxnSpPr>
            <a:cxnSpLocks/>
            <a:stCxn id="54" idx="4"/>
            <a:endCxn id="39" idx="0"/>
          </p:cNvCxnSpPr>
          <p:nvPr/>
        </p:nvCxnSpPr>
        <p:spPr>
          <a:xfrm>
            <a:off x="2088548" y="1819725"/>
            <a:ext cx="0" cy="60726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FD91589-0FDC-4E7C-B708-881F44956324}"/>
              </a:ext>
            </a:extLst>
          </p:cNvPr>
          <p:cNvCxnSpPr>
            <a:cxnSpLocks/>
            <a:stCxn id="55" idx="4"/>
            <a:endCxn id="46" idx="0"/>
          </p:cNvCxnSpPr>
          <p:nvPr/>
        </p:nvCxnSpPr>
        <p:spPr>
          <a:xfrm>
            <a:off x="4764408" y="1819725"/>
            <a:ext cx="30" cy="60726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8DCAB0F-AA93-4892-B912-719A10D41867}"/>
              </a:ext>
            </a:extLst>
          </p:cNvPr>
          <p:cNvCxnSpPr>
            <a:cxnSpLocks/>
            <a:endCxn id="41" idx="0"/>
          </p:cNvCxnSpPr>
          <p:nvPr/>
        </p:nvCxnSpPr>
        <p:spPr>
          <a:xfrm>
            <a:off x="7445408" y="1855162"/>
            <a:ext cx="0" cy="57912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F8DEB04-C4D7-48DB-AD9F-96ABC10C4AC1}"/>
              </a:ext>
            </a:extLst>
          </p:cNvPr>
          <p:cNvCxnSpPr>
            <a:cxnSpLocks/>
            <a:stCxn id="57" idx="4"/>
            <a:endCxn id="42" idx="0"/>
          </p:cNvCxnSpPr>
          <p:nvPr/>
        </p:nvCxnSpPr>
        <p:spPr>
          <a:xfrm flipH="1">
            <a:off x="10132336" y="1819602"/>
            <a:ext cx="32" cy="61468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A4F85C2C-5B79-433B-9317-15FA2D55216B}"/>
              </a:ext>
            </a:extLst>
          </p:cNvPr>
          <p:cNvSpPr txBox="1"/>
          <p:nvPr/>
        </p:nvSpPr>
        <p:spPr>
          <a:xfrm>
            <a:off x="932970" y="3768105"/>
            <a:ext cx="2300935" cy="1338828"/>
          </a:xfrm>
          <a:prstGeom prst="rect">
            <a:avLst/>
          </a:prstGeom>
          <a:noFill/>
          <a:ln>
            <a:noFill/>
          </a:ln>
        </p:spPr>
        <p:txBody>
          <a:bodyPr wrap="square" rtlCol="0">
            <a:spAutoFit/>
          </a:bodyPr>
          <a:lstStyle/>
          <a:p>
            <a:pPr algn="ctr">
              <a:lnSpc>
                <a:spcPct val="150000"/>
              </a:lnSpc>
            </a:pPr>
            <a:r>
              <a:rPr lang="en-US" b="1" dirty="0">
                <a:latin typeface="Times New Roman" panose="02020603050405020304" pitchFamily="18" charset="0"/>
                <a:cs typeface="Times New Roman" panose="02020603050405020304" pitchFamily="18" charset="0"/>
              </a:rPr>
              <a:t> Farhan </a:t>
            </a:r>
            <a:r>
              <a:rPr lang="en-US" b="1" dirty="0" err="1">
                <a:latin typeface="Times New Roman" panose="02020603050405020304" pitchFamily="18" charset="0"/>
                <a:cs typeface="Times New Roman" panose="02020603050405020304" pitchFamily="18" charset="0"/>
              </a:rPr>
              <a:t>Israq</a:t>
            </a:r>
            <a:endParaRPr lang="sv-SE" b="1" dirty="0">
              <a:latin typeface="Times New Roman" panose="02020603050405020304" pitchFamily="18" charset="0"/>
              <a:cs typeface="Times New Roman" panose="02020603050405020304" pitchFamily="18" charset="0"/>
            </a:endParaRPr>
          </a:p>
          <a:p>
            <a:pPr algn="ctr"/>
            <a:r>
              <a:rPr lang="sv-SE" b="1" dirty="0">
                <a:latin typeface="Times New Roman" panose="02020603050405020304" pitchFamily="18" charset="0"/>
                <a:cs typeface="Times New Roman" panose="02020603050405020304" pitchFamily="18" charset="0"/>
              </a:rPr>
              <a:t>I’D: 19202103272</a:t>
            </a:r>
          </a:p>
          <a:p>
            <a:pPr algn="ctr"/>
            <a:r>
              <a:rPr lang="sv-SE" b="1" dirty="0">
                <a:latin typeface="Times New Roman" panose="02020603050405020304" pitchFamily="18" charset="0"/>
                <a:cs typeface="Times New Roman" panose="02020603050405020304" pitchFamily="18" charset="0"/>
              </a:rPr>
              <a:t>Intake: 44</a:t>
            </a:r>
          </a:p>
          <a:p>
            <a:pPr algn="ctr"/>
            <a:r>
              <a:rPr lang="sv-SE" b="1" dirty="0">
                <a:latin typeface="Times New Roman" panose="02020603050405020304" pitchFamily="18" charset="0"/>
                <a:cs typeface="Times New Roman" panose="02020603050405020304" pitchFamily="18" charset="0"/>
              </a:rPr>
              <a:t>Section: 07</a:t>
            </a:r>
          </a:p>
        </p:txBody>
      </p:sp>
      <p:sp>
        <p:nvSpPr>
          <p:cNvPr id="70" name="TextBox 69">
            <a:extLst>
              <a:ext uri="{FF2B5EF4-FFF2-40B4-BE49-F238E27FC236}">
                <a16:creationId xmlns:a16="http://schemas.microsoft.com/office/drawing/2014/main" id="{CB3249C6-256D-499A-8F2C-FC7DACC41ECA}"/>
              </a:ext>
            </a:extLst>
          </p:cNvPr>
          <p:cNvSpPr txBox="1"/>
          <p:nvPr/>
        </p:nvSpPr>
        <p:spPr>
          <a:xfrm>
            <a:off x="3598609" y="3768105"/>
            <a:ext cx="2300935" cy="1338828"/>
          </a:xfrm>
          <a:prstGeom prst="rect">
            <a:avLst/>
          </a:prstGeom>
          <a:noFill/>
          <a:ln>
            <a:noFill/>
          </a:ln>
        </p:spPr>
        <p:txBody>
          <a:bodyPr wrap="square" rtlCol="0">
            <a:spAutoFit/>
          </a:bodyPr>
          <a:lstStyle/>
          <a:p>
            <a:pPr algn="ctr">
              <a:lnSpc>
                <a:spcPct val="150000"/>
              </a:lnSpc>
            </a:pPr>
            <a:r>
              <a:rPr lang="en-US" b="1" dirty="0">
                <a:latin typeface="Times New Roman" panose="02020603050405020304" pitchFamily="18" charset="0"/>
                <a:cs typeface="Times New Roman" panose="02020603050405020304" pitchFamily="18" charset="0"/>
              </a:rPr>
              <a:t> </a:t>
            </a:r>
            <a:r>
              <a:rPr lang="sv-SE" b="1" dirty="0">
                <a:latin typeface="Times New Roman" panose="02020603050405020304" pitchFamily="18" charset="0"/>
                <a:cs typeface="Times New Roman" panose="02020603050405020304" pitchFamily="18" charset="0"/>
              </a:rPr>
              <a:t>Anupam Kumar</a:t>
            </a:r>
            <a:endParaRPr lang="en-US" b="1" dirty="0">
              <a:latin typeface="Times New Roman" panose="02020603050405020304" pitchFamily="18" charset="0"/>
              <a:cs typeface="Times New Roman" panose="02020603050405020304" pitchFamily="18" charset="0"/>
            </a:endParaRPr>
          </a:p>
          <a:p>
            <a:pPr algn="ctr"/>
            <a:r>
              <a:rPr lang="en-US" b="1" dirty="0">
                <a:latin typeface="Times New Roman" panose="02020603050405020304" pitchFamily="18" charset="0"/>
                <a:cs typeface="Times New Roman" panose="02020603050405020304" pitchFamily="18" charset="0"/>
              </a:rPr>
              <a:t>I’D: 19202103261</a:t>
            </a:r>
          </a:p>
          <a:p>
            <a:pPr algn="ctr"/>
            <a:r>
              <a:rPr lang="en-US" b="1" dirty="0">
                <a:latin typeface="Times New Roman" panose="02020603050405020304" pitchFamily="18" charset="0"/>
                <a:cs typeface="Times New Roman" panose="02020603050405020304" pitchFamily="18" charset="0"/>
              </a:rPr>
              <a:t>Intake: 44</a:t>
            </a:r>
          </a:p>
          <a:p>
            <a:pPr algn="ctr"/>
            <a:r>
              <a:rPr lang="en-US" b="1" dirty="0">
                <a:latin typeface="Times New Roman" panose="02020603050405020304" pitchFamily="18" charset="0"/>
                <a:cs typeface="Times New Roman" panose="02020603050405020304" pitchFamily="18" charset="0"/>
              </a:rPr>
              <a:t>Section: 07</a:t>
            </a:r>
          </a:p>
        </p:txBody>
      </p:sp>
      <p:sp>
        <p:nvSpPr>
          <p:cNvPr id="71" name="TextBox 70">
            <a:extLst>
              <a:ext uri="{FF2B5EF4-FFF2-40B4-BE49-F238E27FC236}">
                <a16:creationId xmlns:a16="http://schemas.microsoft.com/office/drawing/2014/main" id="{355A1DDA-01F8-4D4F-840B-98D92314840A}"/>
              </a:ext>
            </a:extLst>
          </p:cNvPr>
          <p:cNvSpPr txBox="1"/>
          <p:nvPr/>
        </p:nvSpPr>
        <p:spPr>
          <a:xfrm>
            <a:off x="6284690" y="3797114"/>
            <a:ext cx="2300935" cy="1338828"/>
          </a:xfrm>
          <a:prstGeom prst="rect">
            <a:avLst/>
          </a:prstGeom>
          <a:noFill/>
          <a:ln>
            <a:noFill/>
          </a:ln>
        </p:spPr>
        <p:txBody>
          <a:bodyPr wrap="square" rtlCol="0">
            <a:spAutoFit/>
          </a:bodyPr>
          <a:lstStyle/>
          <a:p>
            <a:pPr algn="ctr">
              <a:lnSpc>
                <a:spcPct val="150000"/>
              </a:lnSpc>
            </a:pPr>
            <a:r>
              <a:rPr lang="en-US" b="1" dirty="0">
                <a:latin typeface="Times New Roman" panose="02020603050405020304" pitchFamily="18" charset="0"/>
                <a:cs typeface="Times New Roman" panose="02020603050405020304" pitchFamily="18" charset="0"/>
              </a:rPr>
              <a:t>Ebrahim Hossain</a:t>
            </a:r>
          </a:p>
          <a:p>
            <a:pPr algn="ctr"/>
            <a:r>
              <a:rPr lang="en-US" b="1" dirty="0">
                <a:latin typeface="Times New Roman" panose="02020603050405020304" pitchFamily="18" charset="0"/>
                <a:cs typeface="Times New Roman" panose="02020603050405020304" pitchFamily="18" charset="0"/>
              </a:rPr>
              <a:t>I’D: 19202103253</a:t>
            </a:r>
          </a:p>
          <a:p>
            <a:pPr algn="ctr"/>
            <a:r>
              <a:rPr lang="en-US" b="1" dirty="0">
                <a:latin typeface="Times New Roman" panose="02020603050405020304" pitchFamily="18" charset="0"/>
                <a:cs typeface="Times New Roman" panose="02020603050405020304" pitchFamily="18" charset="0"/>
              </a:rPr>
              <a:t>Intake: 44</a:t>
            </a:r>
          </a:p>
          <a:p>
            <a:pPr algn="ctr"/>
            <a:r>
              <a:rPr lang="en-US" b="1" dirty="0">
                <a:latin typeface="Times New Roman" panose="02020603050405020304" pitchFamily="18" charset="0"/>
                <a:cs typeface="Times New Roman" panose="02020603050405020304" pitchFamily="18" charset="0"/>
              </a:rPr>
              <a:t>Section: 07</a:t>
            </a:r>
          </a:p>
        </p:txBody>
      </p:sp>
      <p:sp>
        <p:nvSpPr>
          <p:cNvPr id="72" name="TextBox 71">
            <a:extLst>
              <a:ext uri="{FF2B5EF4-FFF2-40B4-BE49-F238E27FC236}">
                <a16:creationId xmlns:a16="http://schemas.microsoft.com/office/drawing/2014/main" id="{335B8069-3D57-45A8-A378-E2AAEE2464CF}"/>
              </a:ext>
            </a:extLst>
          </p:cNvPr>
          <p:cNvSpPr txBox="1"/>
          <p:nvPr/>
        </p:nvSpPr>
        <p:spPr>
          <a:xfrm>
            <a:off x="8966507" y="3829914"/>
            <a:ext cx="2300935" cy="1338828"/>
          </a:xfrm>
          <a:prstGeom prst="rect">
            <a:avLst/>
          </a:prstGeom>
          <a:noFill/>
          <a:ln>
            <a:noFill/>
          </a:ln>
        </p:spPr>
        <p:txBody>
          <a:bodyPr wrap="square" rtlCol="0">
            <a:spAutoFit/>
          </a:bodyPr>
          <a:lstStyle/>
          <a:p>
            <a:pPr algn="ctr">
              <a:lnSpc>
                <a:spcPct val="150000"/>
              </a:lnSpc>
            </a:pP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Radia</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Binte</a:t>
            </a:r>
            <a:r>
              <a:rPr lang="en-US" b="1" dirty="0">
                <a:latin typeface="Times New Roman" panose="02020603050405020304" pitchFamily="18" charset="0"/>
                <a:cs typeface="Times New Roman" panose="02020603050405020304" pitchFamily="18" charset="0"/>
              </a:rPr>
              <a:t> Reza</a:t>
            </a:r>
          </a:p>
          <a:p>
            <a:pPr algn="ctr"/>
            <a:r>
              <a:rPr lang="en-US" b="1" dirty="0">
                <a:latin typeface="Times New Roman" panose="02020603050405020304" pitchFamily="18" charset="0"/>
                <a:cs typeface="Times New Roman" panose="02020603050405020304" pitchFamily="18" charset="0"/>
              </a:rPr>
              <a:t>I’D: 19202103246</a:t>
            </a:r>
          </a:p>
          <a:p>
            <a:pPr algn="ctr"/>
            <a:r>
              <a:rPr lang="en-US" b="1" dirty="0">
                <a:latin typeface="Times New Roman" panose="02020603050405020304" pitchFamily="18" charset="0"/>
                <a:cs typeface="Times New Roman" panose="02020603050405020304" pitchFamily="18" charset="0"/>
              </a:rPr>
              <a:t>Intake: 44</a:t>
            </a:r>
          </a:p>
          <a:p>
            <a:pPr algn="ctr"/>
            <a:r>
              <a:rPr lang="en-US" b="1" dirty="0">
                <a:latin typeface="Times New Roman" panose="02020603050405020304" pitchFamily="18" charset="0"/>
                <a:cs typeface="Times New Roman" panose="02020603050405020304" pitchFamily="18" charset="0"/>
              </a:rPr>
              <a:t>Section: 07</a:t>
            </a:r>
          </a:p>
        </p:txBody>
      </p:sp>
      <p:pic>
        <p:nvPicPr>
          <p:cNvPr id="1026" name="Picture 2" descr="https://o.remove.bg/downloads/c023d573-b9d0-4efb-b913-1ac5e16c42d6/rsz_1rsz_img_20190825_183714-removebg-preview.png">
            <a:extLst>
              <a:ext uri="{FF2B5EF4-FFF2-40B4-BE49-F238E27FC236}">
                <a16:creationId xmlns:a16="http://schemas.microsoft.com/office/drawing/2014/main" id="{E249491C-ADD2-492B-BB28-17A3F53194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1864" y="2371139"/>
            <a:ext cx="928321" cy="9637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o.remove.bg/downloads/1425669f-67ff-47b5-87f7-70df2325920d/PXL_20220601_124659742.PORTRAIT-removebg-preview.png">
            <a:extLst>
              <a:ext uri="{FF2B5EF4-FFF2-40B4-BE49-F238E27FC236}">
                <a16:creationId xmlns:a16="http://schemas.microsoft.com/office/drawing/2014/main" id="{54D08D02-5CD8-4899-BECA-17A9653058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737" r="18095" b="5038"/>
          <a:stretch/>
        </p:blipFill>
        <p:spPr bwMode="auto">
          <a:xfrm>
            <a:off x="4316412" y="2395692"/>
            <a:ext cx="971090" cy="93866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o.remove.bg/downloads/2952191a-cec4-41e4-9955-6552dc79c89d/1658763728748-removebg-preview.png">
            <a:extLst>
              <a:ext uri="{FF2B5EF4-FFF2-40B4-BE49-F238E27FC236}">
                <a16:creationId xmlns:a16="http://schemas.microsoft.com/office/drawing/2014/main" id="{E818D0BB-507C-492B-8B38-56298FD7B7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399" t="16490" r="33473" b="12364"/>
          <a:stretch/>
        </p:blipFill>
        <p:spPr bwMode="auto">
          <a:xfrm>
            <a:off x="1675084" y="2384516"/>
            <a:ext cx="847974" cy="9325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o.remove.bg/downloads/91e1972a-0637-4c93-bcb7-4de3b925d34b/0-removebg-preview.png">
            <a:extLst>
              <a:ext uri="{FF2B5EF4-FFF2-40B4-BE49-F238E27FC236}">
                <a16:creationId xmlns:a16="http://schemas.microsoft.com/office/drawing/2014/main" id="{FDF2EC7E-2481-40B2-A109-18AAA8FC75E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8203"/>
          <a:stretch/>
        </p:blipFill>
        <p:spPr bwMode="auto">
          <a:xfrm>
            <a:off x="9634804" y="2456854"/>
            <a:ext cx="860852" cy="880252"/>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C8BF3E51-3B8E-4B45-986D-587E08D28A9E}"/>
              </a:ext>
            </a:extLst>
          </p:cNvPr>
          <p:cNvSpPr txBox="1"/>
          <p:nvPr/>
        </p:nvSpPr>
        <p:spPr>
          <a:xfrm>
            <a:off x="0" y="5752226"/>
            <a:ext cx="12192000" cy="830997"/>
          </a:xfrm>
          <a:prstGeom prst="rect">
            <a:avLst/>
          </a:prstGeom>
          <a:noFill/>
          <a:ln>
            <a:noFill/>
          </a:ln>
        </p:spPr>
        <p:txBody>
          <a:bodyPr wrap="square" rtlCol="0">
            <a:spAutoFit/>
          </a:bodyPr>
          <a:lstStyle/>
          <a:p>
            <a:pPr algn="ctr"/>
            <a:r>
              <a:rPr lang="en-US" sz="4800" dirty="0">
                <a:solidFill>
                  <a:srgbClr val="521808"/>
                </a:solidFill>
                <a:effectLst>
                  <a:glow rad="63500">
                    <a:schemeClr val="accent2">
                      <a:satMod val="175000"/>
                      <a:alpha val="40000"/>
                    </a:schemeClr>
                  </a:glow>
                  <a:outerShdw blurRad="60007" dist="200025" dir="15000000" sy="30000" kx="-1800000" algn="bl" rotWithShape="0">
                    <a:prstClr val="black">
                      <a:alpha val="32000"/>
                    </a:prstClr>
                  </a:outerShdw>
                </a:effectLst>
                <a:latin typeface="Algerian" panose="04020705040A02060702" pitchFamily="82" charset="0"/>
              </a:rPr>
              <a:t>department of </a:t>
            </a:r>
            <a:r>
              <a:rPr lang="en-US" sz="4800" dirty="0" err="1">
                <a:solidFill>
                  <a:srgbClr val="521808"/>
                </a:solidFill>
                <a:effectLst>
                  <a:glow rad="63500">
                    <a:schemeClr val="accent2">
                      <a:satMod val="175000"/>
                      <a:alpha val="40000"/>
                    </a:schemeClr>
                  </a:glow>
                  <a:outerShdw blurRad="60007" dist="200025" dir="15000000" sy="30000" kx="-1800000" algn="bl" rotWithShape="0">
                    <a:prstClr val="black">
                      <a:alpha val="32000"/>
                    </a:prstClr>
                  </a:outerShdw>
                </a:effectLst>
                <a:latin typeface="Algerian" panose="04020705040A02060702" pitchFamily="82" charset="0"/>
              </a:rPr>
              <a:t>cse</a:t>
            </a:r>
            <a:r>
              <a:rPr lang="en-US" sz="4800" dirty="0">
                <a:solidFill>
                  <a:srgbClr val="521808"/>
                </a:solidFill>
                <a:effectLst>
                  <a:glow rad="63500">
                    <a:schemeClr val="accent2">
                      <a:satMod val="175000"/>
                      <a:alpha val="40000"/>
                    </a:schemeClr>
                  </a:glow>
                  <a:outerShdw blurRad="60007" dist="200025" dir="15000000" sy="30000" kx="-1800000" algn="bl" rotWithShape="0">
                    <a:prstClr val="black">
                      <a:alpha val="32000"/>
                    </a:prstClr>
                  </a:outerShdw>
                </a:effectLst>
                <a:latin typeface="Algerian" panose="04020705040A02060702" pitchFamily="82" charset="0"/>
              </a:rPr>
              <a:t>.</a:t>
            </a:r>
          </a:p>
        </p:txBody>
      </p:sp>
    </p:spTree>
    <p:extLst>
      <p:ext uri="{BB962C8B-B14F-4D97-AF65-F5344CB8AC3E}">
        <p14:creationId xmlns:p14="http://schemas.microsoft.com/office/powerpoint/2010/main" val="2148914576"/>
      </p:ext>
    </p:extLst>
  </p:cSld>
  <p:clrMapOvr>
    <a:masterClrMapping/>
  </p:clrMapOvr>
  <mc:AlternateContent xmlns:mc="http://schemas.openxmlformats.org/markup-compatibility/2006" xmlns:p14="http://schemas.microsoft.com/office/powerpoint/2010/main">
    <mc:Choice Requires="p14">
      <p:transition spd="slow">
        <p14:vortex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25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250" fill="hold"/>
                                        <p:tgtEl>
                                          <p:spTgt spid="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100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1000" fill="hold"/>
                                        <p:tgtEl>
                                          <p:spTgt spid="39"/>
                                        </p:tgtEl>
                                        <p:attrNameLst>
                                          <p:attrName>ppt_x</p:attrName>
                                        </p:attrNameLst>
                                      </p:cBhvr>
                                      <p:tavLst>
                                        <p:tav tm="0">
                                          <p:val>
                                            <p:strVal val="0-#ppt_w/2"/>
                                          </p:val>
                                        </p:tav>
                                        <p:tav tm="100000">
                                          <p:val>
                                            <p:strVal val="#ppt_x"/>
                                          </p:val>
                                        </p:tav>
                                      </p:tavLst>
                                    </p:anim>
                                    <p:anim calcmode="lin" valueType="num">
                                      <p:cBhvr additive="base">
                                        <p:cTn id="12" dur="1000" fill="hold"/>
                                        <p:tgtEl>
                                          <p:spTgt spid="39"/>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1000"/>
                                  </p:stCondLst>
                                  <p:childTnLst>
                                    <p:set>
                                      <p:cBhvr>
                                        <p:cTn id="14" dur="1" fill="hold">
                                          <p:stCondLst>
                                            <p:cond delay="0"/>
                                          </p:stCondLst>
                                        </p:cTn>
                                        <p:tgtEl>
                                          <p:spTgt spid="40"/>
                                        </p:tgtEl>
                                        <p:attrNameLst>
                                          <p:attrName>style.visibility</p:attrName>
                                        </p:attrNameLst>
                                      </p:cBhvr>
                                      <p:to>
                                        <p:strVal val="visible"/>
                                      </p:to>
                                    </p:set>
                                    <p:anim calcmode="lin" valueType="num">
                                      <p:cBhvr additive="base">
                                        <p:cTn id="15" dur="1000" fill="hold"/>
                                        <p:tgtEl>
                                          <p:spTgt spid="40"/>
                                        </p:tgtEl>
                                        <p:attrNameLst>
                                          <p:attrName>ppt_x</p:attrName>
                                        </p:attrNameLst>
                                      </p:cBhvr>
                                      <p:tavLst>
                                        <p:tav tm="0">
                                          <p:val>
                                            <p:strVal val="0-#ppt_w/2"/>
                                          </p:val>
                                        </p:tav>
                                        <p:tav tm="100000">
                                          <p:val>
                                            <p:strVal val="#ppt_x"/>
                                          </p:val>
                                        </p:tav>
                                      </p:tavLst>
                                    </p:anim>
                                    <p:anim calcmode="lin" valueType="num">
                                      <p:cBhvr additive="base">
                                        <p:cTn id="16" dur="1000" fill="hold"/>
                                        <p:tgtEl>
                                          <p:spTgt spid="40"/>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1000"/>
                                  </p:stCondLst>
                                  <p:childTnLst>
                                    <p:set>
                                      <p:cBhvr>
                                        <p:cTn id="18" dur="1" fill="hold">
                                          <p:stCondLst>
                                            <p:cond delay="0"/>
                                          </p:stCondLst>
                                        </p:cTn>
                                        <p:tgtEl>
                                          <p:spTgt spid="49"/>
                                        </p:tgtEl>
                                        <p:attrNameLst>
                                          <p:attrName>style.visibility</p:attrName>
                                        </p:attrNameLst>
                                      </p:cBhvr>
                                      <p:to>
                                        <p:strVal val="visible"/>
                                      </p:to>
                                    </p:set>
                                    <p:anim calcmode="lin" valueType="num">
                                      <p:cBhvr additive="base">
                                        <p:cTn id="19" dur="1000" fill="hold"/>
                                        <p:tgtEl>
                                          <p:spTgt spid="49"/>
                                        </p:tgtEl>
                                        <p:attrNameLst>
                                          <p:attrName>ppt_x</p:attrName>
                                        </p:attrNameLst>
                                      </p:cBhvr>
                                      <p:tavLst>
                                        <p:tav tm="0">
                                          <p:val>
                                            <p:strVal val="0-#ppt_w/2"/>
                                          </p:val>
                                        </p:tav>
                                        <p:tav tm="100000">
                                          <p:val>
                                            <p:strVal val="#ppt_x"/>
                                          </p:val>
                                        </p:tav>
                                      </p:tavLst>
                                    </p:anim>
                                    <p:anim calcmode="lin" valueType="num">
                                      <p:cBhvr additive="base">
                                        <p:cTn id="20" dur="1000" fill="hold"/>
                                        <p:tgtEl>
                                          <p:spTgt spid="49"/>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1000"/>
                                  </p:stCondLst>
                                  <p:childTnLst>
                                    <p:set>
                                      <p:cBhvr>
                                        <p:cTn id="22" dur="1" fill="hold">
                                          <p:stCondLst>
                                            <p:cond delay="0"/>
                                          </p:stCondLst>
                                        </p:cTn>
                                        <p:tgtEl>
                                          <p:spTgt spid="54"/>
                                        </p:tgtEl>
                                        <p:attrNameLst>
                                          <p:attrName>style.visibility</p:attrName>
                                        </p:attrNameLst>
                                      </p:cBhvr>
                                      <p:to>
                                        <p:strVal val="visible"/>
                                      </p:to>
                                    </p:set>
                                    <p:anim calcmode="lin" valueType="num">
                                      <p:cBhvr additive="base">
                                        <p:cTn id="23" dur="1000" fill="hold"/>
                                        <p:tgtEl>
                                          <p:spTgt spid="54"/>
                                        </p:tgtEl>
                                        <p:attrNameLst>
                                          <p:attrName>ppt_x</p:attrName>
                                        </p:attrNameLst>
                                      </p:cBhvr>
                                      <p:tavLst>
                                        <p:tav tm="0">
                                          <p:val>
                                            <p:strVal val="0-#ppt_w/2"/>
                                          </p:val>
                                        </p:tav>
                                        <p:tav tm="100000">
                                          <p:val>
                                            <p:strVal val="#ppt_x"/>
                                          </p:val>
                                        </p:tav>
                                      </p:tavLst>
                                    </p:anim>
                                    <p:anim calcmode="lin" valueType="num">
                                      <p:cBhvr additive="base">
                                        <p:cTn id="24" dur="1000" fill="hold"/>
                                        <p:tgtEl>
                                          <p:spTgt spid="54"/>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1000"/>
                                  </p:stCondLst>
                                  <p:childTnLst>
                                    <p:set>
                                      <p:cBhvr>
                                        <p:cTn id="26" dur="1" fill="hold">
                                          <p:stCondLst>
                                            <p:cond delay="0"/>
                                          </p:stCondLst>
                                        </p:cTn>
                                        <p:tgtEl>
                                          <p:spTgt spid="59"/>
                                        </p:tgtEl>
                                        <p:attrNameLst>
                                          <p:attrName>style.visibility</p:attrName>
                                        </p:attrNameLst>
                                      </p:cBhvr>
                                      <p:to>
                                        <p:strVal val="visible"/>
                                      </p:to>
                                    </p:set>
                                    <p:anim calcmode="lin" valueType="num">
                                      <p:cBhvr additive="base">
                                        <p:cTn id="27" dur="1000" fill="hold"/>
                                        <p:tgtEl>
                                          <p:spTgt spid="59"/>
                                        </p:tgtEl>
                                        <p:attrNameLst>
                                          <p:attrName>ppt_x</p:attrName>
                                        </p:attrNameLst>
                                      </p:cBhvr>
                                      <p:tavLst>
                                        <p:tav tm="0">
                                          <p:val>
                                            <p:strVal val="0-#ppt_w/2"/>
                                          </p:val>
                                        </p:tav>
                                        <p:tav tm="100000">
                                          <p:val>
                                            <p:strVal val="#ppt_x"/>
                                          </p:val>
                                        </p:tav>
                                      </p:tavLst>
                                    </p:anim>
                                    <p:anim calcmode="lin" valueType="num">
                                      <p:cBhvr additive="base">
                                        <p:cTn id="28" dur="1000" fill="hold"/>
                                        <p:tgtEl>
                                          <p:spTgt spid="59"/>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1000"/>
                                  </p:stCondLst>
                                  <p:childTnLst>
                                    <p:set>
                                      <p:cBhvr>
                                        <p:cTn id="30" dur="1" fill="hold">
                                          <p:stCondLst>
                                            <p:cond delay="0"/>
                                          </p:stCondLst>
                                        </p:cTn>
                                        <p:tgtEl>
                                          <p:spTgt spid="69"/>
                                        </p:tgtEl>
                                        <p:attrNameLst>
                                          <p:attrName>style.visibility</p:attrName>
                                        </p:attrNameLst>
                                      </p:cBhvr>
                                      <p:to>
                                        <p:strVal val="visible"/>
                                      </p:to>
                                    </p:set>
                                    <p:anim calcmode="lin" valueType="num">
                                      <p:cBhvr additive="base">
                                        <p:cTn id="31" dur="1000" fill="hold"/>
                                        <p:tgtEl>
                                          <p:spTgt spid="69"/>
                                        </p:tgtEl>
                                        <p:attrNameLst>
                                          <p:attrName>ppt_x</p:attrName>
                                        </p:attrNameLst>
                                      </p:cBhvr>
                                      <p:tavLst>
                                        <p:tav tm="0">
                                          <p:val>
                                            <p:strVal val="0-#ppt_w/2"/>
                                          </p:val>
                                        </p:tav>
                                        <p:tav tm="100000">
                                          <p:val>
                                            <p:strVal val="#ppt_x"/>
                                          </p:val>
                                        </p:tav>
                                      </p:tavLst>
                                    </p:anim>
                                    <p:anim calcmode="lin" valueType="num">
                                      <p:cBhvr additive="base">
                                        <p:cTn id="32" dur="1000" fill="hold"/>
                                        <p:tgtEl>
                                          <p:spTgt spid="69"/>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1500"/>
                                  </p:stCondLst>
                                  <p:childTnLst>
                                    <p:set>
                                      <p:cBhvr>
                                        <p:cTn id="34" dur="1" fill="hold">
                                          <p:stCondLst>
                                            <p:cond delay="0"/>
                                          </p:stCondLst>
                                        </p:cTn>
                                        <p:tgtEl>
                                          <p:spTgt spid="46"/>
                                        </p:tgtEl>
                                        <p:attrNameLst>
                                          <p:attrName>style.visibility</p:attrName>
                                        </p:attrNameLst>
                                      </p:cBhvr>
                                      <p:to>
                                        <p:strVal val="visible"/>
                                      </p:to>
                                    </p:set>
                                    <p:anim calcmode="lin" valueType="num">
                                      <p:cBhvr additive="base">
                                        <p:cTn id="35" dur="2000" fill="hold"/>
                                        <p:tgtEl>
                                          <p:spTgt spid="46"/>
                                        </p:tgtEl>
                                        <p:attrNameLst>
                                          <p:attrName>ppt_x</p:attrName>
                                        </p:attrNameLst>
                                      </p:cBhvr>
                                      <p:tavLst>
                                        <p:tav tm="0">
                                          <p:val>
                                            <p:strVal val="0-#ppt_w/2"/>
                                          </p:val>
                                        </p:tav>
                                        <p:tav tm="100000">
                                          <p:val>
                                            <p:strVal val="#ppt_x"/>
                                          </p:val>
                                        </p:tav>
                                      </p:tavLst>
                                    </p:anim>
                                    <p:anim calcmode="lin" valueType="num">
                                      <p:cBhvr additive="base">
                                        <p:cTn id="36" dur="2000" fill="hold"/>
                                        <p:tgtEl>
                                          <p:spTgt spid="46"/>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1500"/>
                                  </p:stCondLst>
                                  <p:childTnLst>
                                    <p:set>
                                      <p:cBhvr>
                                        <p:cTn id="38" dur="1" fill="hold">
                                          <p:stCondLst>
                                            <p:cond delay="0"/>
                                          </p:stCondLst>
                                        </p:cTn>
                                        <p:tgtEl>
                                          <p:spTgt spid="47"/>
                                        </p:tgtEl>
                                        <p:attrNameLst>
                                          <p:attrName>style.visibility</p:attrName>
                                        </p:attrNameLst>
                                      </p:cBhvr>
                                      <p:to>
                                        <p:strVal val="visible"/>
                                      </p:to>
                                    </p:set>
                                    <p:anim calcmode="lin" valueType="num">
                                      <p:cBhvr additive="base">
                                        <p:cTn id="39" dur="2000" fill="hold"/>
                                        <p:tgtEl>
                                          <p:spTgt spid="47"/>
                                        </p:tgtEl>
                                        <p:attrNameLst>
                                          <p:attrName>ppt_x</p:attrName>
                                        </p:attrNameLst>
                                      </p:cBhvr>
                                      <p:tavLst>
                                        <p:tav tm="0">
                                          <p:val>
                                            <p:strVal val="0-#ppt_w/2"/>
                                          </p:val>
                                        </p:tav>
                                        <p:tav tm="100000">
                                          <p:val>
                                            <p:strVal val="#ppt_x"/>
                                          </p:val>
                                        </p:tav>
                                      </p:tavLst>
                                    </p:anim>
                                    <p:anim calcmode="lin" valueType="num">
                                      <p:cBhvr additive="base">
                                        <p:cTn id="40" dur="2000" fill="hold"/>
                                        <p:tgtEl>
                                          <p:spTgt spid="47"/>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1500"/>
                                  </p:stCondLst>
                                  <p:childTnLst>
                                    <p:set>
                                      <p:cBhvr>
                                        <p:cTn id="42" dur="1" fill="hold">
                                          <p:stCondLst>
                                            <p:cond delay="0"/>
                                          </p:stCondLst>
                                        </p:cTn>
                                        <p:tgtEl>
                                          <p:spTgt spid="50"/>
                                        </p:tgtEl>
                                        <p:attrNameLst>
                                          <p:attrName>style.visibility</p:attrName>
                                        </p:attrNameLst>
                                      </p:cBhvr>
                                      <p:to>
                                        <p:strVal val="visible"/>
                                      </p:to>
                                    </p:set>
                                    <p:anim calcmode="lin" valueType="num">
                                      <p:cBhvr additive="base">
                                        <p:cTn id="43" dur="2000" fill="hold"/>
                                        <p:tgtEl>
                                          <p:spTgt spid="50"/>
                                        </p:tgtEl>
                                        <p:attrNameLst>
                                          <p:attrName>ppt_x</p:attrName>
                                        </p:attrNameLst>
                                      </p:cBhvr>
                                      <p:tavLst>
                                        <p:tav tm="0">
                                          <p:val>
                                            <p:strVal val="0-#ppt_w/2"/>
                                          </p:val>
                                        </p:tav>
                                        <p:tav tm="100000">
                                          <p:val>
                                            <p:strVal val="#ppt_x"/>
                                          </p:val>
                                        </p:tav>
                                      </p:tavLst>
                                    </p:anim>
                                    <p:anim calcmode="lin" valueType="num">
                                      <p:cBhvr additive="base">
                                        <p:cTn id="44" dur="2000" fill="hold"/>
                                        <p:tgtEl>
                                          <p:spTgt spid="50"/>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1500"/>
                                  </p:stCondLst>
                                  <p:childTnLst>
                                    <p:set>
                                      <p:cBhvr>
                                        <p:cTn id="46" dur="1" fill="hold">
                                          <p:stCondLst>
                                            <p:cond delay="0"/>
                                          </p:stCondLst>
                                        </p:cTn>
                                        <p:tgtEl>
                                          <p:spTgt spid="55"/>
                                        </p:tgtEl>
                                        <p:attrNameLst>
                                          <p:attrName>style.visibility</p:attrName>
                                        </p:attrNameLst>
                                      </p:cBhvr>
                                      <p:to>
                                        <p:strVal val="visible"/>
                                      </p:to>
                                    </p:set>
                                    <p:anim calcmode="lin" valueType="num">
                                      <p:cBhvr additive="base">
                                        <p:cTn id="47" dur="2000" fill="hold"/>
                                        <p:tgtEl>
                                          <p:spTgt spid="55"/>
                                        </p:tgtEl>
                                        <p:attrNameLst>
                                          <p:attrName>ppt_x</p:attrName>
                                        </p:attrNameLst>
                                      </p:cBhvr>
                                      <p:tavLst>
                                        <p:tav tm="0">
                                          <p:val>
                                            <p:strVal val="0-#ppt_w/2"/>
                                          </p:val>
                                        </p:tav>
                                        <p:tav tm="100000">
                                          <p:val>
                                            <p:strVal val="#ppt_x"/>
                                          </p:val>
                                        </p:tav>
                                      </p:tavLst>
                                    </p:anim>
                                    <p:anim calcmode="lin" valueType="num">
                                      <p:cBhvr additive="base">
                                        <p:cTn id="48" dur="2000" fill="hold"/>
                                        <p:tgtEl>
                                          <p:spTgt spid="55"/>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1500"/>
                                  </p:stCondLst>
                                  <p:childTnLst>
                                    <p:set>
                                      <p:cBhvr>
                                        <p:cTn id="50" dur="1" fill="hold">
                                          <p:stCondLst>
                                            <p:cond delay="0"/>
                                          </p:stCondLst>
                                        </p:cTn>
                                        <p:tgtEl>
                                          <p:spTgt spid="60"/>
                                        </p:tgtEl>
                                        <p:attrNameLst>
                                          <p:attrName>style.visibility</p:attrName>
                                        </p:attrNameLst>
                                      </p:cBhvr>
                                      <p:to>
                                        <p:strVal val="visible"/>
                                      </p:to>
                                    </p:set>
                                    <p:anim calcmode="lin" valueType="num">
                                      <p:cBhvr additive="base">
                                        <p:cTn id="51" dur="2000" fill="hold"/>
                                        <p:tgtEl>
                                          <p:spTgt spid="60"/>
                                        </p:tgtEl>
                                        <p:attrNameLst>
                                          <p:attrName>ppt_x</p:attrName>
                                        </p:attrNameLst>
                                      </p:cBhvr>
                                      <p:tavLst>
                                        <p:tav tm="0">
                                          <p:val>
                                            <p:strVal val="0-#ppt_w/2"/>
                                          </p:val>
                                        </p:tav>
                                        <p:tav tm="100000">
                                          <p:val>
                                            <p:strVal val="#ppt_x"/>
                                          </p:val>
                                        </p:tav>
                                      </p:tavLst>
                                    </p:anim>
                                    <p:anim calcmode="lin" valueType="num">
                                      <p:cBhvr additive="base">
                                        <p:cTn id="52" dur="2000" fill="hold"/>
                                        <p:tgtEl>
                                          <p:spTgt spid="60"/>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1500"/>
                                  </p:stCondLst>
                                  <p:childTnLst>
                                    <p:set>
                                      <p:cBhvr>
                                        <p:cTn id="54" dur="1" fill="hold">
                                          <p:stCondLst>
                                            <p:cond delay="0"/>
                                          </p:stCondLst>
                                        </p:cTn>
                                        <p:tgtEl>
                                          <p:spTgt spid="70"/>
                                        </p:tgtEl>
                                        <p:attrNameLst>
                                          <p:attrName>style.visibility</p:attrName>
                                        </p:attrNameLst>
                                      </p:cBhvr>
                                      <p:to>
                                        <p:strVal val="visible"/>
                                      </p:to>
                                    </p:set>
                                    <p:anim calcmode="lin" valueType="num">
                                      <p:cBhvr additive="base">
                                        <p:cTn id="55" dur="2000" fill="hold"/>
                                        <p:tgtEl>
                                          <p:spTgt spid="70"/>
                                        </p:tgtEl>
                                        <p:attrNameLst>
                                          <p:attrName>ppt_x</p:attrName>
                                        </p:attrNameLst>
                                      </p:cBhvr>
                                      <p:tavLst>
                                        <p:tav tm="0">
                                          <p:val>
                                            <p:strVal val="0-#ppt_w/2"/>
                                          </p:val>
                                        </p:tav>
                                        <p:tav tm="100000">
                                          <p:val>
                                            <p:strVal val="#ppt_x"/>
                                          </p:val>
                                        </p:tav>
                                      </p:tavLst>
                                    </p:anim>
                                    <p:anim calcmode="lin" valueType="num">
                                      <p:cBhvr additive="base">
                                        <p:cTn id="56" dur="2000" fill="hold"/>
                                        <p:tgtEl>
                                          <p:spTgt spid="70"/>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2000"/>
                                  </p:stCondLst>
                                  <p:childTnLst>
                                    <p:set>
                                      <p:cBhvr>
                                        <p:cTn id="58" dur="1" fill="hold">
                                          <p:stCondLst>
                                            <p:cond delay="0"/>
                                          </p:stCondLst>
                                        </p:cTn>
                                        <p:tgtEl>
                                          <p:spTgt spid="41"/>
                                        </p:tgtEl>
                                        <p:attrNameLst>
                                          <p:attrName>style.visibility</p:attrName>
                                        </p:attrNameLst>
                                      </p:cBhvr>
                                      <p:to>
                                        <p:strVal val="visible"/>
                                      </p:to>
                                    </p:set>
                                    <p:anim calcmode="lin" valueType="num">
                                      <p:cBhvr additive="base">
                                        <p:cTn id="59" dur="3000" fill="hold"/>
                                        <p:tgtEl>
                                          <p:spTgt spid="41"/>
                                        </p:tgtEl>
                                        <p:attrNameLst>
                                          <p:attrName>ppt_x</p:attrName>
                                        </p:attrNameLst>
                                      </p:cBhvr>
                                      <p:tavLst>
                                        <p:tav tm="0">
                                          <p:val>
                                            <p:strVal val="0-#ppt_w/2"/>
                                          </p:val>
                                        </p:tav>
                                        <p:tav tm="100000">
                                          <p:val>
                                            <p:strVal val="#ppt_x"/>
                                          </p:val>
                                        </p:tav>
                                      </p:tavLst>
                                    </p:anim>
                                    <p:anim calcmode="lin" valueType="num">
                                      <p:cBhvr additive="base">
                                        <p:cTn id="60" dur="3000" fill="hold"/>
                                        <p:tgtEl>
                                          <p:spTgt spid="41"/>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2000"/>
                                  </p:stCondLst>
                                  <p:childTnLst>
                                    <p:set>
                                      <p:cBhvr>
                                        <p:cTn id="62" dur="1" fill="hold">
                                          <p:stCondLst>
                                            <p:cond delay="0"/>
                                          </p:stCondLst>
                                        </p:cTn>
                                        <p:tgtEl>
                                          <p:spTgt spid="48"/>
                                        </p:tgtEl>
                                        <p:attrNameLst>
                                          <p:attrName>style.visibility</p:attrName>
                                        </p:attrNameLst>
                                      </p:cBhvr>
                                      <p:to>
                                        <p:strVal val="visible"/>
                                      </p:to>
                                    </p:set>
                                    <p:anim calcmode="lin" valueType="num">
                                      <p:cBhvr additive="base">
                                        <p:cTn id="63" dur="3000" fill="hold"/>
                                        <p:tgtEl>
                                          <p:spTgt spid="48"/>
                                        </p:tgtEl>
                                        <p:attrNameLst>
                                          <p:attrName>ppt_x</p:attrName>
                                        </p:attrNameLst>
                                      </p:cBhvr>
                                      <p:tavLst>
                                        <p:tav tm="0">
                                          <p:val>
                                            <p:strVal val="0-#ppt_w/2"/>
                                          </p:val>
                                        </p:tav>
                                        <p:tav tm="100000">
                                          <p:val>
                                            <p:strVal val="#ppt_x"/>
                                          </p:val>
                                        </p:tav>
                                      </p:tavLst>
                                    </p:anim>
                                    <p:anim calcmode="lin" valueType="num">
                                      <p:cBhvr additive="base">
                                        <p:cTn id="64" dur="3000" fill="hold"/>
                                        <p:tgtEl>
                                          <p:spTgt spid="48"/>
                                        </p:tgtEl>
                                        <p:attrNameLst>
                                          <p:attrName>ppt_y</p:attrName>
                                        </p:attrNameLst>
                                      </p:cBhvr>
                                      <p:tavLst>
                                        <p:tav tm="0">
                                          <p:val>
                                            <p:strVal val="#ppt_y"/>
                                          </p:val>
                                        </p:tav>
                                        <p:tav tm="100000">
                                          <p:val>
                                            <p:strVal val="#ppt_y"/>
                                          </p:val>
                                        </p:tav>
                                      </p:tavLst>
                                    </p:anim>
                                  </p:childTnLst>
                                </p:cTn>
                              </p:par>
                              <p:par>
                                <p:cTn id="65" presetID="2" presetClass="entr" presetSubtype="8" fill="hold" nodeType="withEffect">
                                  <p:stCondLst>
                                    <p:cond delay="2000"/>
                                  </p:stCondLst>
                                  <p:childTnLst>
                                    <p:set>
                                      <p:cBhvr>
                                        <p:cTn id="66" dur="1" fill="hold">
                                          <p:stCondLst>
                                            <p:cond delay="0"/>
                                          </p:stCondLst>
                                        </p:cTn>
                                        <p:tgtEl>
                                          <p:spTgt spid="51"/>
                                        </p:tgtEl>
                                        <p:attrNameLst>
                                          <p:attrName>style.visibility</p:attrName>
                                        </p:attrNameLst>
                                      </p:cBhvr>
                                      <p:to>
                                        <p:strVal val="visible"/>
                                      </p:to>
                                    </p:set>
                                    <p:anim calcmode="lin" valueType="num">
                                      <p:cBhvr additive="base">
                                        <p:cTn id="67" dur="3000" fill="hold"/>
                                        <p:tgtEl>
                                          <p:spTgt spid="51"/>
                                        </p:tgtEl>
                                        <p:attrNameLst>
                                          <p:attrName>ppt_x</p:attrName>
                                        </p:attrNameLst>
                                      </p:cBhvr>
                                      <p:tavLst>
                                        <p:tav tm="0">
                                          <p:val>
                                            <p:strVal val="0-#ppt_w/2"/>
                                          </p:val>
                                        </p:tav>
                                        <p:tav tm="100000">
                                          <p:val>
                                            <p:strVal val="#ppt_x"/>
                                          </p:val>
                                        </p:tav>
                                      </p:tavLst>
                                    </p:anim>
                                    <p:anim calcmode="lin" valueType="num">
                                      <p:cBhvr additive="base">
                                        <p:cTn id="68" dur="3000" fill="hold"/>
                                        <p:tgtEl>
                                          <p:spTgt spid="51"/>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2000"/>
                                  </p:stCondLst>
                                  <p:childTnLst>
                                    <p:set>
                                      <p:cBhvr>
                                        <p:cTn id="70" dur="1" fill="hold">
                                          <p:stCondLst>
                                            <p:cond delay="0"/>
                                          </p:stCondLst>
                                        </p:cTn>
                                        <p:tgtEl>
                                          <p:spTgt spid="56"/>
                                        </p:tgtEl>
                                        <p:attrNameLst>
                                          <p:attrName>style.visibility</p:attrName>
                                        </p:attrNameLst>
                                      </p:cBhvr>
                                      <p:to>
                                        <p:strVal val="visible"/>
                                      </p:to>
                                    </p:set>
                                    <p:anim calcmode="lin" valueType="num">
                                      <p:cBhvr additive="base">
                                        <p:cTn id="71" dur="3000" fill="hold"/>
                                        <p:tgtEl>
                                          <p:spTgt spid="56"/>
                                        </p:tgtEl>
                                        <p:attrNameLst>
                                          <p:attrName>ppt_x</p:attrName>
                                        </p:attrNameLst>
                                      </p:cBhvr>
                                      <p:tavLst>
                                        <p:tav tm="0">
                                          <p:val>
                                            <p:strVal val="0-#ppt_w/2"/>
                                          </p:val>
                                        </p:tav>
                                        <p:tav tm="100000">
                                          <p:val>
                                            <p:strVal val="#ppt_x"/>
                                          </p:val>
                                        </p:tav>
                                      </p:tavLst>
                                    </p:anim>
                                    <p:anim calcmode="lin" valueType="num">
                                      <p:cBhvr additive="base">
                                        <p:cTn id="72" dur="3000" fill="hold"/>
                                        <p:tgtEl>
                                          <p:spTgt spid="56"/>
                                        </p:tgtEl>
                                        <p:attrNameLst>
                                          <p:attrName>ppt_y</p:attrName>
                                        </p:attrNameLst>
                                      </p:cBhvr>
                                      <p:tavLst>
                                        <p:tav tm="0">
                                          <p:val>
                                            <p:strVal val="#ppt_y"/>
                                          </p:val>
                                        </p:tav>
                                        <p:tav tm="100000">
                                          <p:val>
                                            <p:strVal val="#ppt_y"/>
                                          </p:val>
                                        </p:tav>
                                      </p:tavLst>
                                    </p:anim>
                                  </p:childTnLst>
                                </p:cTn>
                              </p:par>
                              <p:par>
                                <p:cTn id="73" presetID="2" presetClass="entr" presetSubtype="8" fill="hold" nodeType="withEffect">
                                  <p:stCondLst>
                                    <p:cond delay="2000"/>
                                  </p:stCondLst>
                                  <p:childTnLst>
                                    <p:set>
                                      <p:cBhvr>
                                        <p:cTn id="74" dur="1" fill="hold">
                                          <p:stCondLst>
                                            <p:cond delay="0"/>
                                          </p:stCondLst>
                                        </p:cTn>
                                        <p:tgtEl>
                                          <p:spTgt spid="61"/>
                                        </p:tgtEl>
                                        <p:attrNameLst>
                                          <p:attrName>style.visibility</p:attrName>
                                        </p:attrNameLst>
                                      </p:cBhvr>
                                      <p:to>
                                        <p:strVal val="visible"/>
                                      </p:to>
                                    </p:set>
                                    <p:anim calcmode="lin" valueType="num">
                                      <p:cBhvr additive="base">
                                        <p:cTn id="75" dur="3000" fill="hold"/>
                                        <p:tgtEl>
                                          <p:spTgt spid="61"/>
                                        </p:tgtEl>
                                        <p:attrNameLst>
                                          <p:attrName>ppt_x</p:attrName>
                                        </p:attrNameLst>
                                      </p:cBhvr>
                                      <p:tavLst>
                                        <p:tav tm="0">
                                          <p:val>
                                            <p:strVal val="0-#ppt_w/2"/>
                                          </p:val>
                                        </p:tav>
                                        <p:tav tm="100000">
                                          <p:val>
                                            <p:strVal val="#ppt_x"/>
                                          </p:val>
                                        </p:tav>
                                      </p:tavLst>
                                    </p:anim>
                                    <p:anim calcmode="lin" valueType="num">
                                      <p:cBhvr additive="base">
                                        <p:cTn id="76" dur="3000" fill="hold"/>
                                        <p:tgtEl>
                                          <p:spTgt spid="6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2000"/>
                                  </p:stCondLst>
                                  <p:childTnLst>
                                    <p:set>
                                      <p:cBhvr>
                                        <p:cTn id="78" dur="1" fill="hold">
                                          <p:stCondLst>
                                            <p:cond delay="0"/>
                                          </p:stCondLst>
                                        </p:cTn>
                                        <p:tgtEl>
                                          <p:spTgt spid="71"/>
                                        </p:tgtEl>
                                        <p:attrNameLst>
                                          <p:attrName>style.visibility</p:attrName>
                                        </p:attrNameLst>
                                      </p:cBhvr>
                                      <p:to>
                                        <p:strVal val="visible"/>
                                      </p:to>
                                    </p:set>
                                    <p:anim calcmode="lin" valueType="num">
                                      <p:cBhvr additive="base">
                                        <p:cTn id="79" dur="3000" fill="hold"/>
                                        <p:tgtEl>
                                          <p:spTgt spid="71"/>
                                        </p:tgtEl>
                                        <p:attrNameLst>
                                          <p:attrName>ppt_x</p:attrName>
                                        </p:attrNameLst>
                                      </p:cBhvr>
                                      <p:tavLst>
                                        <p:tav tm="0">
                                          <p:val>
                                            <p:strVal val="0-#ppt_w/2"/>
                                          </p:val>
                                        </p:tav>
                                        <p:tav tm="100000">
                                          <p:val>
                                            <p:strVal val="#ppt_x"/>
                                          </p:val>
                                        </p:tav>
                                      </p:tavLst>
                                    </p:anim>
                                    <p:anim calcmode="lin" valueType="num">
                                      <p:cBhvr additive="base">
                                        <p:cTn id="80" dur="3000" fill="hold"/>
                                        <p:tgtEl>
                                          <p:spTgt spid="71"/>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2500"/>
                                  </p:stCondLst>
                                  <p:childTnLst>
                                    <p:set>
                                      <p:cBhvr>
                                        <p:cTn id="82" dur="1" fill="hold">
                                          <p:stCondLst>
                                            <p:cond delay="0"/>
                                          </p:stCondLst>
                                        </p:cTn>
                                        <p:tgtEl>
                                          <p:spTgt spid="42"/>
                                        </p:tgtEl>
                                        <p:attrNameLst>
                                          <p:attrName>style.visibility</p:attrName>
                                        </p:attrNameLst>
                                      </p:cBhvr>
                                      <p:to>
                                        <p:strVal val="visible"/>
                                      </p:to>
                                    </p:set>
                                    <p:anim calcmode="lin" valueType="num">
                                      <p:cBhvr additive="base">
                                        <p:cTn id="83" dur="4000" fill="hold"/>
                                        <p:tgtEl>
                                          <p:spTgt spid="42"/>
                                        </p:tgtEl>
                                        <p:attrNameLst>
                                          <p:attrName>ppt_x</p:attrName>
                                        </p:attrNameLst>
                                      </p:cBhvr>
                                      <p:tavLst>
                                        <p:tav tm="0">
                                          <p:val>
                                            <p:strVal val="0-#ppt_w/2"/>
                                          </p:val>
                                        </p:tav>
                                        <p:tav tm="100000">
                                          <p:val>
                                            <p:strVal val="#ppt_x"/>
                                          </p:val>
                                        </p:tav>
                                      </p:tavLst>
                                    </p:anim>
                                    <p:anim calcmode="lin" valueType="num">
                                      <p:cBhvr additive="base">
                                        <p:cTn id="84" dur="4000" fill="hold"/>
                                        <p:tgtEl>
                                          <p:spTgt spid="42"/>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2500"/>
                                  </p:stCondLst>
                                  <p:childTnLst>
                                    <p:set>
                                      <p:cBhvr>
                                        <p:cTn id="86" dur="1" fill="hold">
                                          <p:stCondLst>
                                            <p:cond delay="0"/>
                                          </p:stCondLst>
                                        </p:cTn>
                                        <p:tgtEl>
                                          <p:spTgt spid="43"/>
                                        </p:tgtEl>
                                        <p:attrNameLst>
                                          <p:attrName>style.visibility</p:attrName>
                                        </p:attrNameLst>
                                      </p:cBhvr>
                                      <p:to>
                                        <p:strVal val="visible"/>
                                      </p:to>
                                    </p:set>
                                    <p:anim calcmode="lin" valueType="num">
                                      <p:cBhvr additive="base">
                                        <p:cTn id="87" dur="4000" fill="hold"/>
                                        <p:tgtEl>
                                          <p:spTgt spid="43"/>
                                        </p:tgtEl>
                                        <p:attrNameLst>
                                          <p:attrName>ppt_x</p:attrName>
                                        </p:attrNameLst>
                                      </p:cBhvr>
                                      <p:tavLst>
                                        <p:tav tm="0">
                                          <p:val>
                                            <p:strVal val="0-#ppt_w/2"/>
                                          </p:val>
                                        </p:tav>
                                        <p:tav tm="100000">
                                          <p:val>
                                            <p:strVal val="#ppt_x"/>
                                          </p:val>
                                        </p:tav>
                                      </p:tavLst>
                                    </p:anim>
                                    <p:anim calcmode="lin" valueType="num">
                                      <p:cBhvr additive="base">
                                        <p:cTn id="88" dur="4000" fill="hold"/>
                                        <p:tgtEl>
                                          <p:spTgt spid="43"/>
                                        </p:tgtEl>
                                        <p:attrNameLst>
                                          <p:attrName>ppt_y</p:attrName>
                                        </p:attrNameLst>
                                      </p:cBhvr>
                                      <p:tavLst>
                                        <p:tav tm="0">
                                          <p:val>
                                            <p:strVal val="#ppt_y"/>
                                          </p:val>
                                        </p:tav>
                                        <p:tav tm="100000">
                                          <p:val>
                                            <p:strVal val="#ppt_y"/>
                                          </p:val>
                                        </p:tav>
                                      </p:tavLst>
                                    </p:anim>
                                  </p:childTnLst>
                                </p:cTn>
                              </p:par>
                              <p:par>
                                <p:cTn id="89" presetID="2" presetClass="entr" presetSubtype="8" fill="hold" nodeType="withEffect">
                                  <p:stCondLst>
                                    <p:cond delay="2500"/>
                                  </p:stCondLst>
                                  <p:childTnLst>
                                    <p:set>
                                      <p:cBhvr>
                                        <p:cTn id="90" dur="1" fill="hold">
                                          <p:stCondLst>
                                            <p:cond delay="0"/>
                                          </p:stCondLst>
                                        </p:cTn>
                                        <p:tgtEl>
                                          <p:spTgt spid="53"/>
                                        </p:tgtEl>
                                        <p:attrNameLst>
                                          <p:attrName>style.visibility</p:attrName>
                                        </p:attrNameLst>
                                      </p:cBhvr>
                                      <p:to>
                                        <p:strVal val="visible"/>
                                      </p:to>
                                    </p:set>
                                    <p:anim calcmode="lin" valueType="num">
                                      <p:cBhvr additive="base">
                                        <p:cTn id="91" dur="4000" fill="hold"/>
                                        <p:tgtEl>
                                          <p:spTgt spid="53"/>
                                        </p:tgtEl>
                                        <p:attrNameLst>
                                          <p:attrName>ppt_x</p:attrName>
                                        </p:attrNameLst>
                                      </p:cBhvr>
                                      <p:tavLst>
                                        <p:tav tm="0">
                                          <p:val>
                                            <p:strVal val="0-#ppt_w/2"/>
                                          </p:val>
                                        </p:tav>
                                        <p:tav tm="100000">
                                          <p:val>
                                            <p:strVal val="#ppt_x"/>
                                          </p:val>
                                        </p:tav>
                                      </p:tavLst>
                                    </p:anim>
                                    <p:anim calcmode="lin" valueType="num">
                                      <p:cBhvr additive="base">
                                        <p:cTn id="92" dur="4000" fill="hold"/>
                                        <p:tgtEl>
                                          <p:spTgt spid="53"/>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stCondLst>
                                    <p:cond delay="2500"/>
                                  </p:stCondLst>
                                  <p:childTnLst>
                                    <p:set>
                                      <p:cBhvr>
                                        <p:cTn id="94" dur="1" fill="hold">
                                          <p:stCondLst>
                                            <p:cond delay="0"/>
                                          </p:stCondLst>
                                        </p:cTn>
                                        <p:tgtEl>
                                          <p:spTgt spid="57"/>
                                        </p:tgtEl>
                                        <p:attrNameLst>
                                          <p:attrName>style.visibility</p:attrName>
                                        </p:attrNameLst>
                                      </p:cBhvr>
                                      <p:to>
                                        <p:strVal val="visible"/>
                                      </p:to>
                                    </p:set>
                                    <p:anim calcmode="lin" valueType="num">
                                      <p:cBhvr additive="base">
                                        <p:cTn id="95" dur="4000" fill="hold"/>
                                        <p:tgtEl>
                                          <p:spTgt spid="57"/>
                                        </p:tgtEl>
                                        <p:attrNameLst>
                                          <p:attrName>ppt_x</p:attrName>
                                        </p:attrNameLst>
                                      </p:cBhvr>
                                      <p:tavLst>
                                        <p:tav tm="0">
                                          <p:val>
                                            <p:strVal val="0-#ppt_w/2"/>
                                          </p:val>
                                        </p:tav>
                                        <p:tav tm="100000">
                                          <p:val>
                                            <p:strVal val="#ppt_x"/>
                                          </p:val>
                                        </p:tav>
                                      </p:tavLst>
                                    </p:anim>
                                    <p:anim calcmode="lin" valueType="num">
                                      <p:cBhvr additive="base">
                                        <p:cTn id="96" dur="4000" fill="hold"/>
                                        <p:tgtEl>
                                          <p:spTgt spid="57"/>
                                        </p:tgtEl>
                                        <p:attrNameLst>
                                          <p:attrName>ppt_y</p:attrName>
                                        </p:attrNameLst>
                                      </p:cBhvr>
                                      <p:tavLst>
                                        <p:tav tm="0">
                                          <p:val>
                                            <p:strVal val="#ppt_y"/>
                                          </p:val>
                                        </p:tav>
                                        <p:tav tm="100000">
                                          <p:val>
                                            <p:strVal val="#ppt_y"/>
                                          </p:val>
                                        </p:tav>
                                      </p:tavLst>
                                    </p:anim>
                                  </p:childTnLst>
                                </p:cTn>
                              </p:par>
                              <p:par>
                                <p:cTn id="97" presetID="2" presetClass="entr" presetSubtype="8" fill="hold" nodeType="withEffect">
                                  <p:stCondLst>
                                    <p:cond delay="2500"/>
                                  </p:stCondLst>
                                  <p:childTnLst>
                                    <p:set>
                                      <p:cBhvr>
                                        <p:cTn id="98" dur="1" fill="hold">
                                          <p:stCondLst>
                                            <p:cond delay="0"/>
                                          </p:stCondLst>
                                        </p:cTn>
                                        <p:tgtEl>
                                          <p:spTgt spid="62"/>
                                        </p:tgtEl>
                                        <p:attrNameLst>
                                          <p:attrName>style.visibility</p:attrName>
                                        </p:attrNameLst>
                                      </p:cBhvr>
                                      <p:to>
                                        <p:strVal val="visible"/>
                                      </p:to>
                                    </p:set>
                                    <p:anim calcmode="lin" valueType="num">
                                      <p:cBhvr additive="base">
                                        <p:cTn id="99" dur="4000" fill="hold"/>
                                        <p:tgtEl>
                                          <p:spTgt spid="62"/>
                                        </p:tgtEl>
                                        <p:attrNameLst>
                                          <p:attrName>ppt_x</p:attrName>
                                        </p:attrNameLst>
                                      </p:cBhvr>
                                      <p:tavLst>
                                        <p:tav tm="0">
                                          <p:val>
                                            <p:strVal val="0-#ppt_w/2"/>
                                          </p:val>
                                        </p:tav>
                                        <p:tav tm="100000">
                                          <p:val>
                                            <p:strVal val="#ppt_x"/>
                                          </p:val>
                                        </p:tav>
                                      </p:tavLst>
                                    </p:anim>
                                    <p:anim calcmode="lin" valueType="num">
                                      <p:cBhvr additive="base">
                                        <p:cTn id="100" dur="4000" fill="hold"/>
                                        <p:tgtEl>
                                          <p:spTgt spid="62"/>
                                        </p:tgtEl>
                                        <p:attrNameLst>
                                          <p:attrName>ppt_y</p:attrName>
                                        </p:attrNameLst>
                                      </p:cBhvr>
                                      <p:tavLst>
                                        <p:tav tm="0">
                                          <p:val>
                                            <p:strVal val="#ppt_y"/>
                                          </p:val>
                                        </p:tav>
                                        <p:tav tm="100000">
                                          <p:val>
                                            <p:strVal val="#ppt_y"/>
                                          </p:val>
                                        </p:tav>
                                      </p:tavLst>
                                    </p:anim>
                                  </p:childTnLst>
                                </p:cTn>
                              </p:par>
                              <p:par>
                                <p:cTn id="101" presetID="2" presetClass="entr" presetSubtype="8" fill="hold" grpId="0" nodeType="withEffect">
                                  <p:stCondLst>
                                    <p:cond delay="2500"/>
                                  </p:stCondLst>
                                  <p:childTnLst>
                                    <p:set>
                                      <p:cBhvr>
                                        <p:cTn id="102" dur="1" fill="hold">
                                          <p:stCondLst>
                                            <p:cond delay="0"/>
                                          </p:stCondLst>
                                        </p:cTn>
                                        <p:tgtEl>
                                          <p:spTgt spid="72"/>
                                        </p:tgtEl>
                                        <p:attrNameLst>
                                          <p:attrName>style.visibility</p:attrName>
                                        </p:attrNameLst>
                                      </p:cBhvr>
                                      <p:to>
                                        <p:strVal val="visible"/>
                                      </p:to>
                                    </p:set>
                                    <p:anim calcmode="lin" valueType="num">
                                      <p:cBhvr additive="base">
                                        <p:cTn id="103" dur="4000" fill="hold"/>
                                        <p:tgtEl>
                                          <p:spTgt spid="72"/>
                                        </p:tgtEl>
                                        <p:attrNameLst>
                                          <p:attrName>ppt_x</p:attrName>
                                        </p:attrNameLst>
                                      </p:cBhvr>
                                      <p:tavLst>
                                        <p:tav tm="0">
                                          <p:val>
                                            <p:strVal val="0-#ppt_w/2"/>
                                          </p:val>
                                        </p:tav>
                                        <p:tav tm="100000">
                                          <p:val>
                                            <p:strVal val="#ppt_x"/>
                                          </p:val>
                                        </p:tav>
                                      </p:tavLst>
                                    </p:anim>
                                    <p:anim calcmode="lin" valueType="num">
                                      <p:cBhvr additive="base">
                                        <p:cTn id="104" dur="4000" fill="hold"/>
                                        <p:tgtEl>
                                          <p:spTgt spid="72"/>
                                        </p:tgtEl>
                                        <p:attrNameLst>
                                          <p:attrName>ppt_y</p:attrName>
                                        </p:attrNameLst>
                                      </p:cBhvr>
                                      <p:tavLst>
                                        <p:tav tm="0">
                                          <p:val>
                                            <p:strVal val="#ppt_y"/>
                                          </p:val>
                                        </p:tav>
                                        <p:tav tm="100000">
                                          <p:val>
                                            <p:strVal val="#ppt_y"/>
                                          </p:val>
                                        </p:tav>
                                      </p:tavLst>
                                    </p:anim>
                                  </p:childTnLst>
                                </p:cTn>
                              </p:par>
                              <p:par>
                                <p:cTn id="105" presetID="2" presetClass="entr" presetSubtype="8" fill="hold" grpId="0" nodeType="withEffect">
                                  <p:stCondLst>
                                    <p:cond delay="750"/>
                                  </p:stCondLst>
                                  <p:childTnLst>
                                    <p:set>
                                      <p:cBhvr>
                                        <p:cTn id="106" dur="1" fill="hold">
                                          <p:stCondLst>
                                            <p:cond delay="0"/>
                                          </p:stCondLst>
                                        </p:cTn>
                                        <p:tgtEl>
                                          <p:spTgt spid="37"/>
                                        </p:tgtEl>
                                        <p:attrNameLst>
                                          <p:attrName>style.visibility</p:attrName>
                                        </p:attrNameLst>
                                      </p:cBhvr>
                                      <p:to>
                                        <p:strVal val="visible"/>
                                      </p:to>
                                    </p:set>
                                    <p:anim calcmode="lin" valueType="num">
                                      <p:cBhvr additive="base">
                                        <p:cTn id="107" dur="500" fill="hold"/>
                                        <p:tgtEl>
                                          <p:spTgt spid="37"/>
                                        </p:tgtEl>
                                        <p:attrNameLst>
                                          <p:attrName>ppt_x</p:attrName>
                                        </p:attrNameLst>
                                      </p:cBhvr>
                                      <p:tavLst>
                                        <p:tav tm="0">
                                          <p:val>
                                            <p:strVal val="0-#ppt_w/2"/>
                                          </p:val>
                                        </p:tav>
                                        <p:tav tm="100000">
                                          <p:val>
                                            <p:strVal val="#ppt_x"/>
                                          </p:val>
                                        </p:tav>
                                      </p:tavLst>
                                    </p:anim>
                                    <p:anim calcmode="lin" valueType="num">
                                      <p:cBhvr additive="base">
                                        <p:cTn id="108" dur="500" fill="hold"/>
                                        <p:tgtEl>
                                          <p:spTgt spid="37"/>
                                        </p:tgtEl>
                                        <p:attrNameLst>
                                          <p:attrName>ppt_y</p:attrName>
                                        </p:attrNameLst>
                                      </p:cBhvr>
                                      <p:tavLst>
                                        <p:tav tm="0">
                                          <p:val>
                                            <p:strVal val="#ppt_y"/>
                                          </p:val>
                                        </p:tav>
                                        <p:tav tm="100000">
                                          <p:val>
                                            <p:strVal val="#ppt_y"/>
                                          </p:val>
                                        </p:tav>
                                      </p:tavLst>
                                    </p:anim>
                                  </p:childTnLst>
                                </p:cTn>
                              </p:par>
                              <p:par>
                                <p:cTn id="109" presetID="2" presetClass="entr" presetSubtype="8" fill="hold" grpId="0" nodeType="withEffect">
                                  <p:stCondLst>
                                    <p:cond delay="750"/>
                                  </p:stCondLst>
                                  <p:childTnLst>
                                    <p:set>
                                      <p:cBhvr>
                                        <p:cTn id="110" dur="1" fill="hold">
                                          <p:stCondLst>
                                            <p:cond delay="0"/>
                                          </p:stCondLst>
                                        </p:cTn>
                                        <p:tgtEl>
                                          <p:spTgt spid="38"/>
                                        </p:tgtEl>
                                        <p:attrNameLst>
                                          <p:attrName>style.visibility</p:attrName>
                                        </p:attrNameLst>
                                      </p:cBhvr>
                                      <p:to>
                                        <p:strVal val="visible"/>
                                      </p:to>
                                    </p:set>
                                    <p:anim calcmode="lin" valueType="num">
                                      <p:cBhvr additive="base">
                                        <p:cTn id="111" dur="500" fill="hold"/>
                                        <p:tgtEl>
                                          <p:spTgt spid="38"/>
                                        </p:tgtEl>
                                        <p:attrNameLst>
                                          <p:attrName>ppt_x</p:attrName>
                                        </p:attrNameLst>
                                      </p:cBhvr>
                                      <p:tavLst>
                                        <p:tav tm="0">
                                          <p:val>
                                            <p:strVal val="0-#ppt_w/2"/>
                                          </p:val>
                                        </p:tav>
                                        <p:tav tm="100000">
                                          <p:val>
                                            <p:strVal val="#ppt_x"/>
                                          </p:val>
                                        </p:tav>
                                      </p:tavLst>
                                    </p:anim>
                                    <p:anim calcmode="lin" valueType="num">
                                      <p:cBhvr additive="base">
                                        <p:cTn id="112" dur="500" fill="hold"/>
                                        <p:tgtEl>
                                          <p:spTgt spid="38"/>
                                        </p:tgtEl>
                                        <p:attrNameLst>
                                          <p:attrName>ppt_y</p:attrName>
                                        </p:attrNameLst>
                                      </p:cBhvr>
                                      <p:tavLst>
                                        <p:tav tm="0">
                                          <p:val>
                                            <p:strVal val="#ppt_y"/>
                                          </p:val>
                                        </p:tav>
                                        <p:tav tm="100000">
                                          <p:val>
                                            <p:strVal val="#ppt_y"/>
                                          </p:val>
                                        </p:tav>
                                      </p:tavLst>
                                    </p:anim>
                                  </p:childTnLst>
                                </p:cTn>
                              </p:par>
                              <p:par>
                                <p:cTn id="113" presetID="14" presetClass="entr" presetSubtype="10" fill="hold" nodeType="withEffect">
                                  <p:stCondLst>
                                    <p:cond delay="3000"/>
                                  </p:stCondLst>
                                  <p:childTnLst>
                                    <p:set>
                                      <p:cBhvr>
                                        <p:cTn id="114" dur="1" fill="hold">
                                          <p:stCondLst>
                                            <p:cond delay="0"/>
                                          </p:stCondLst>
                                        </p:cTn>
                                        <p:tgtEl>
                                          <p:spTgt spid="1028"/>
                                        </p:tgtEl>
                                        <p:attrNameLst>
                                          <p:attrName>style.visibility</p:attrName>
                                        </p:attrNameLst>
                                      </p:cBhvr>
                                      <p:to>
                                        <p:strVal val="visible"/>
                                      </p:to>
                                    </p:set>
                                    <p:animEffect transition="in" filter="randombar(horizontal)">
                                      <p:cBhvr>
                                        <p:cTn id="115" dur="2000"/>
                                        <p:tgtEl>
                                          <p:spTgt spid="1028"/>
                                        </p:tgtEl>
                                      </p:cBhvr>
                                    </p:animEffect>
                                  </p:childTnLst>
                                </p:cTn>
                              </p:par>
                              <p:par>
                                <p:cTn id="116" presetID="14" presetClass="entr" presetSubtype="10" fill="hold" nodeType="withEffect">
                                  <p:stCondLst>
                                    <p:cond delay="5500"/>
                                  </p:stCondLst>
                                  <p:childTnLst>
                                    <p:set>
                                      <p:cBhvr>
                                        <p:cTn id="117" dur="1" fill="hold">
                                          <p:stCondLst>
                                            <p:cond delay="0"/>
                                          </p:stCondLst>
                                        </p:cTn>
                                        <p:tgtEl>
                                          <p:spTgt spid="3"/>
                                        </p:tgtEl>
                                        <p:attrNameLst>
                                          <p:attrName>style.visibility</p:attrName>
                                        </p:attrNameLst>
                                      </p:cBhvr>
                                      <p:to>
                                        <p:strVal val="visible"/>
                                      </p:to>
                                    </p:set>
                                    <p:animEffect transition="in" filter="randombar(horizontal)">
                                      <p:cBhvr>
                                        <p:cTn id="118" dur="1250"/>
                                        <p:tgtEl>
                                          <p:spTgt spid="3"/>
                                        </p:tgtEl>
                                      </p:cBhvr>
                                    </p:animEffect>
                                  </p:childTnLst>
                                </p:cTn>
                              </p:par>
                              <p:par>
                                <p:cTn id="119" presetID="14" presetClass="entr" presetSubtype="10" fill="hold" nodeType="withEffect">
                                  <p:stCondLst>
                                    <p:cond delay="4250"/>
                                  </p:stCondLst>
                                  <p:childTnLst>
                                    <p:set>
                                      <p:cBhvr>
                                        <p:cTn id="120" dur="1" fill="hold">
                                          <p:stCondLst>
                                            <p:cond delay="0"/>
                                          </p:stCondLst>
                                        </p:cTn>
                                        <p:tgtEl>
                                          <p:spTgt spid="1026"/>
                                        </p:tgtEl>
                                        <p:attrNameLst>
                                          <p:attrName>style.visibility</p:attrName>
                                        </p:attrNameLst>
                                      </p:cBhvr>
                                      <p:to>
                                        <p:strVal val="visible"/>
                                      </p:to>
                                    </p:set>
                                    <p:animEffect transition="in" filter="randombar(horizontal)">
                                      <p:cBhvr>
                                        <p:cTn id="121" dur="1500"/>
                                        <p:tgtEl>
                                          <p:spTgt spid="1026"/>
                                        </p:tgtEl>
                                      </p:cBhvr>
                                    </p:animEffect>
                                  </p:childTnLst>
                                </p:cTn>
                              </p:par>
                              <p:par>
                                <p:cTn id="122" presetID="14" presetClass="entr" presetSubtype="10" fill="hold" nodeType="withEffect">
                                  <p:stCondLst>
                                    <p:cond delay="2500"/>
                                  </p:stCondLst>
                                  <p:childTnLst>
                                    <p:set>
                                      <p:cBhvr>
                                        <p:cTn id="123" dur="1" fill="hold">
                                          <p:stCondLst>
                                            <p:cond delay="0"/>
                                          </p:stCondLst>
                                        </p:cTn>
                                        <p:tgtEl>
                                          <p:spTgt spid="1032"/>
                                        </p:tgtEl>
                                        <p:attrNameLst>
                                          <p:attrName>style.visibility</p:attrName>
                                        </p:attrNameLst>
                                      </p:cBhvr>
                                      <p:to>
                                        <p:strVal val="visible"/>
                                      </p:to>
                                    </p:set>
                                    <p:animEffect transition="in" filter="randombar(horizontal)">
                                      <p:cBhvr>
                                        <p:cTn id="124" dur="2000"/>
                                        <p:tgtEl>
                                          <p:spTgt spid="1032"/>
                                        </p:tgtEl>
                                      </p:cBhvr>
                                    </p:animEffect>
                                  </p:childTnLst>
                                </p:cTn>
                              </p:par>
                              <p:par>
                                <p:cTn id="125" presetID="26" presetClass="entr" presetSubtype="0" fill="hold" grpId="0" nodeType="withEffect">
                                  <p:stCondLst>
                                    <p:cond delay="3000"/>
                                  </p:stCondLst>
                                  <p:childTnLst>
                                    <p:set>
                                      <p:cBhvr>
                                        <p:cTn id="126" dur="1" fill="hold">
                                          <p:stCondLst>
                                            <p:cond delay="0"/>
                                          </p:stCondLst>
                                        </p:cTn>
                                        <p:tgtEl>
                                          <p:spTgt spid="34"/>
                                        </p:tgtEl>
                                        <p:attrNameLst>
                                          <p:attrName>style.visibility</p:attrName>
                                        </p:attrNameLst>
                                      </p:cBhvr>
                                      <p:to>
                                        <p:strVal val="visible"/>
                                      </p:to>
                                    </p:set>
                                    <p:animEffect transition="in" filter="wipe(down)">
                                      <p:cBhvr>
                                        <p:cTn id="127" dur="290">
                                          <p:stCondLst>
                                            <p:cond delay="0"/>
                                          </p:stCondLst>
                                        </p:cTn>
                                        <p:tgtEl>
                                          <p:spTgt spid="34"/>
                                        </p:tgtEl>
                                      </p:cBhvr>
                                    </p:animEffect>
                                    <p:anim calcmode="lin" valueType="num">
                                      <p:cBhvr>
                                        <p:cTn id="128" dur="911"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129" dur="332"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130" dur="332" tmFilter="0, 0; 0.125,0.2665; 0.25,0.4; 0.375,0.465; 0.5,0.5;  0.625,0.535; 0.75,0.6; 0.875,0.7335; 1,1">
                                          <p:stCondLst>
                                            <p:cond delay="332"/>
                                          </p:stCondLst>
                                        </p:cTn>
                                        <p:tgtEl>
                                          <p:spTgt spid="34"/>
                                        </p:tgtEl>
                                        <p:attrNameLst>
                                          <p:attrName>ppt_y</p:attrName>
                                        </p:attrNameLst>
                                      </p:cBhvr>
                                      <p:tavLst>
                                        <p:tav tm="0" fmla="#ppt_y-sin(pi*$)/9">
                                          <p:val>
                                            <p:fltVal val="0"/>
                                          </p:val>
                                        </p:tav>
                                        <p:tav tm="100000">
                                          <p:val>
                                            <p:fltVal val="1"/>
                                          </p:val>
                                        </p:tav>
                                      </p:tavLst>
                                    </p:anim>
                                    <p:anim calcmode="lin" valueType="num">
                                      <p:cBhvr>
                                        <p:cTn id="131" dur="166" tmFilter="0, 0; 0.125,0.2665; 0.25,0.4; 0.375,0.465; 0.5,0.5;  0.625,0.535; 0.75,0.6; 0.875,0.7335; 1,1">
                                          <p:stCondLst>
                                            <p:cond delay="662"/>
                                          </p:stCondLst>
                                        </p:cTn>
                                        <p:tgtEl>
                                          <p:spTgt spid="34"/>
                                        </p:tgtEl>
                                        <p:attrNameLst>
                                          <p:attrName>ppt_y</p:attrName>
                                        </p:attrNameLst>
                                      </p:cBhvr>
                                      <p:tavLst>
                                        <p:tav tm="0" fmla="#ppt_y-sin(pi*$)/27">
                                          <p:val>
                                            <p:fltVal val="0"/>
                                          </p:val>
                                        </p:tav>
                                        <p:tav tm="100000">
                                          <p:val>
                                            <p:fltVal val="1"/>
                                          </p:val>
                                        </p:tav>
                                      </p:tavLst>
                                    </p:anim>
                                    <p:anim calcmode="lin" valueType="num">
                                      <p:cBhvr>
                                        <p:cTn id="132" dur="82" tmFilter="0, 0; 0.125,0.2665; 0.25,0.4; 0.375,0.465; 0.5,0.5;  0.625,0.535; 0.75,0.6; 0.875,0.7335; 1,1">
                                          <p:stCondLst>
                                            <p:cond delay="828"/>
                                          </p:stCondLst>
                                        </p:cTn>
                                        <p:tgtEl>
                                          <p:spTgt spid="34"/>
                                        </p:tgtEl>
                                        <p:attrNameLst>
                                          <p:attrName>ppt_y</p:attrName>
                                        </p:attrNameLst>
                                      </p:cBhvr>
                                      <p:tavLst>
                                        <p:tav tm="0" fmla="#ppt_y-sin(pi*$)/81">
                                          <p:val>
                                            <p:fltVal val="0"/>
                                          </p:val>
                                        </p:tav>
                                        <p:tav tm="100000">
                                          <p:val>
                                            <p:fltVal val="1"/>
                                          </p:val>
                                        </p:tav>
                                      </p:tavLst>
                                    </p:anim>
                                    <p:animScale>
                                      <p:cBhvr>
                                        <p:cTn id="133" dur="13">
                                          <p:stCondLst>
                                            <p:cond delay="325"/>
                                          </p:stCondLst>
                                        </p:cTn>
                                        <p:tgtEl>
                                          <p:spTgt spid="34"/>
                                        </p:tgtEl>
                                      </p:cBhvr>
                                      <p:to x="100000" y="60000"/>
                                    </p:animScale>
                                    <p:animScale>
                                      <p:cBhvr>
                                        <p:cTn id="134" dur="83" decel="50000">
                                          <p:stCondLst>
                                            <p:cond delay="338"/>
                                          </p:stCondLst>
                                        </p:cTn>
                                        <p:tgtEl>
                                          <p:spTgt spid="34"/>
                                        </p:tgtEl>
                                      </p:cBhvr>
                                      <p:to x="100000" y="100000"/>
                                    </p:animScale>
                                    <p:animScale>
                                      <p:cBhvr>
                                        <p:cTn id="135" dur="13">
                                          <p:stCondLst>
                                            <p:cond delay="656"/>
                                          </p:stCondLst>
                                        </p:cTn>
                                        <p:tgtEl>
                                          <p:spTgt spid="34"/>
                                        </p:tgtEl>
                                      </p:cBhvr>
                                      <p:to x="100000" y="80000"/>
                                    </p:animScale>
                                    <p:animScale>
                                      <p:cBhvr>
                                        <p:cTn id="136" dur="83" decel="50000">
                                          <p:stCondLst>
                                            <p:cond delay="669"/>
                                          </p:stCondLst>
                                        </p:cTn>
                                        <p:tgtEl>
                                          <p:spTgt spid="34"/>
                                        </p:tgtEl>
                                      </p:cBhvr>
                                      <p:to x="100000" y="100000"/>
                                    </p:animScale>
                                    <p:animScale>
                                      <p:cBhvr>
                                        <p:cTn id="137" dur="13">
                                          <p:stCondLst>
                                            <p:cond delay="821"/>
                                          </p:stCondLst>
                                        </p:cTn>
                                        <p:tgtEl>
                                          <p:spTgt spid="34"/>
                                        </p:tgtEl>
                                      </p:cBhvr>
                                      <p:to x="100000" y="90000"/>
                                    </p:animScale>
                                    <p:animScale>
                                      <p:cBhvr>
                                        <p:cTn id="138" dur="83" decel="50000">
                                          <p:stCondLst>
                                            <p:cond delay="834"/>
                                          </p:stCondLst>
                                        </p:cTn>
                                        <p:tgtEl>
                                          <p:spTgt spid="34"/>
                                        </p:tgtEl>
                                      </p:cBhvr>
                                      <p:to x="100000" y="100000"/>
                                    </p:animScale>
                                    <p:animScale>
                                      <p:cBhvr>
                                        <p:cTn id="139" dur="13">
                                          <p:stCondLst>
                                            <p:cond delay="904"/>
                                          </p:stCondLst>
                                        </p:cTn>
                                        <p:tgtEl>
                                          <p:spTgt spid="34"/>
                                        </p:tgtEl>
                                      </p:cBhvr>
                                      <p:to x="100000" y="95000"/>
                                    </p:animScale>
                                    <p:animScale>
                                      <p:cBhvr>
                                        <p:cTn id="140" dur="83" decel="50000">
                                          <p:stCondLst>
                                            <p:cond delay="917"/>
                                          </p:stCondLst>
                                        </p:cTn>
                                        <p:tgtEl>
                                          <p:spTgt spid="3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P spid="41" grpId="0" animBg="1"/>
      <p:bldP spid="42" grpId="0" animBg="1"/>
      <p:bldP spid="43" grpId="0" animBg="1"/>
      <p:bldP spid="46" grpId="0" animBg="1"/>
      <p:bldP spid="47" grpId="0" animBg="1"/>
      <p:bldP spid="48" grpId="0" animBg="1"/>
      <p:bldP spid="54" grpId="0" animBg="1"/>
      <p:bldP spid="55" grpId="0" animBg="1"/>
      <p:bldP spid="56" grpId="0" animBg="1"/>
      <p:bldP spid="57" grpId="0" animBg="1"/>
      <p:bldP spid="69" grpId="0"/>
      <p:bldP spid="70" grpId="0"/>
      <p:bldP spid="71" grpId="0"/>
      <p:bldP spid="72" grpId="0"/>
      <p:bldP spid="3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D289C1-720C-4D5B-B6D3-B23B001C637F}"/>
              </a:ext>
            </a:extLst>
          </p:cNvPr>
          <p:cNvSpPr/>
          <p:nvPr/>
        </p:nvSpPr>
        <p:spPr>
          <a:xfrm>
            <a:off x="0" y="2875002"/>
            <a:ext cx="12192000" cy="1107996"/>
          </a:xfrm>
          <a:prstGeom prst="rect">
            <a:avLst/>
          </a:prstGeom>
        </p:spPr>
        <p:txBody>
          <a:bodyPr wrap="square">
            <a:spAutoFit/>
          </a:bodyPr>
          <a:lstStyle/>
          <a:p>
            <a:pPr lvl="0" algn="ctr"/>
            <a:r>
              <a:rPr lang="en-US" sz="6600" dirty="0">
                <a:gradFill flip="none" rotWithShape="1">
                  <a:gsLst>
                    <a:gs pos="34000">
                      <a:srgbClr val="C00000"/>
                    </a:gs>
                    <a:gs pos="91000">
                      <a:srgbClr val="92278F">
                        <a:lumMod val="45000"/>
                        <a:lumOff val="55000"/>
                      </a:srgbClr>
                    </a:gs>
                    <a:gs pos="56000">
                      <a:srgbClr val="002060">
                        <a:lumMod val="22000"/>
                      </a:srgbClr>
                    </a:gs>
                    <a:gs pos="78000">
                      <a:srgbClr val="00B050"/>
                    </a:gs>
                  </a:gsLst>
                  <a:lin ang="5400000" scaled="1"/>
                  <a:tileRect/>
                </a:gradFill>
                <a:latin typeface="Times New Roman" panose="02020603050405020304" pitchFamily="18" charset="0"/>
                <a:cs typeface="Times New Roman" panose="02020603050405020304" pitchFamily="18" charset="0"/>
              </a:rPr>
              <a:t>INTRODUCTION</a:t>
            </a:r>
          </a:p>
        </p:txBody>
      </p:sp>
    </p:spTree>
    <p:extLst>
      <p:ext uri="{BB962C8B-B14F-4D97-AF65-F5344CB8AC3E}">
        <p14:creationId xmlns:p14="http://schemas.microsoft.com/office/powerpoint/2010/main" val="3846343458"/>
      </p:ext>
    </p:extLst>
  </p:cSld>
  <p:clrMapOvr>
    <a:masterClrMapping/>
  </p:clrMapOvr>
  <mc:AlternateContent xmlns:mc="http://schemas.openxmlformats.org/markup-compatibility/2006" xmlns:p15="http://schemas.microsoft.com/office/powerpoint/2012/main">
    <mc:Choice Requires="p15">
      <p:transition spd="med">
        <p15:prstTrans prst="peelOff"/>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272081-C88A-405E-B995-253F79099C6F}"/>
              </a:ext>
            </a:extLst>
          </p:cNvPr>
          <p:cNvSpPr txBox="1"/>
          <p:nvPr/>
        </p:nvSpPr>
        <p:spPr>
          <a:xfrm>
            <a:off x="0" y="0"/>
            <a:ext cx="12192000" cy="584775"/>
          </a:xfrm>
          <a:prstGeom prst="rect">
            <a:avLst/>
          </a:prstGeom>
          <a:noFill/>
        </p:spPr>
        <p:txBody>
          <a:bodyPr wrap="square" rtlCol="0">
            <a:spAutoFit/>
          </a:bodyPr>
          <a:lstStyle/>
          <a:p>
            <a:pPr algn="ctr"/>
            <a:r>
              <a:rPr lang="en-US" sz="3200" b="1" u="sng" dirty="0">
                <a:latin typeface="Times New Roman" panose="02020603050405020304" pitchFamily="18" charset="0"/>
                <a:cs typeface="Times New Roman" panose="02020603050405020304" pitchFamily="18" charset="0"/>
              </a:rPr>
              <a:t>INTRODUCTION:</a:t>
            </a:r>
          </a:p>
        </p:txBody>
      </p:sp>
      <p:pic>
        <p:nvPicPr>
          <p:cNvPr id="5" name="Picture 4">
            <a:extLst>
              <a:ext uri="{FF2B5EF4-FFF2-40B4-BE49-F238E27FC236}">
                <a16:creationId xmlns:a16="http://schemas.microsoft.com/office/drawing/2014/main" id="{0CBE60EA-A7CB-45B6-8077-0311133A51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70159"/>
            <a:ext cx="5273336" cy="2587841"/>
          </a:xfrm>
          <a:prstGeom prst="rect">
            <a:avLst/>
          </a:prstGeom>
        </p:spPr>
      </p:pic>
      <p:pic>
        <p:nvPicPr>
          <p:cNvPr id="7" name="Picture 6">
            <a:extLst>
              <a:ext uri="{FF2B5EF4-FFF2-40B4-BE49-F238E27FC236}">
                <a16:creationId xmlns:a16="http://schemas.microsoft.com/office/drawing/2014/main" id="{17D699C6-FDB3-47D0-9CD9-D5F8AE5CE6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8662" y="4270159"/>
            <a:ext cx="5273338" cy="2587841"/>
          </a:xfrm>
          <a:prstGeom prst="rect">
            <a:avLst/>
          </a:prstGeom>
        </p:spPr>
      </p:pic>
      <p:sp>
        <p:nvSpPr>
          <p:cNvPr id="3" name="TextBox 2">
            <a:extLst>
              <a:ext uri="{FF2B5EF4-FFF2-40B4-BE49-F238E27FC236}">
                <a16:creationId xmlns:a16="http://schemas.microsoft.com/office/drawing/2014/main" id="{0F9E862F-BF11-4504-AE2A-7A576E65E675}"/>
              </a:ext>
            </a:extLst>
          </p:cNvPr>
          <p:cNvSpPr txBox="1"/>
          <p:nvPr/>
        </p:nvSpPr>
        <p:spPr>
          <a:xfrm>
            <a:off x="266330" y="825545"/>
            <a:ext cx="11925670" cy="2954655"/>
          </a:xfrm>
          <a:prstGeom prst="rect">
            <a:avLst/>
          </a:prstGeom>
          <a:noFill/>
        </p:spPr>
        <p:txBody>
          <a:bodyPr wrap="square" rtlCol="0">
            <a:spAutoFit/>
          </a:bodyPr>
          <a:lstStyle/>
          <a:p>
            <a:pPr lvl="0"/>
            <a:r>
              <a:rPr lang="en-US" sz="2800" dirty="0">
                <a:solidFill>
                  <a:prstClr val="black"/>
                </a:solidFill>
                <a:latin typeface="Times New Roman" panose="02020603050405020304" pitchFamily="18" charset="0"/>
                <a:cs typeface="Times New Roman" panose="02020603050405020304" pitchFamily="18" charset="0"/>
              </a:rPr>
              <a:t>Inner city transport service is a project to hire all companies in a single company and run all buses sequentially in several routes. All bus tickets will be sold online. No bus can’t wait for passengers. All buses run at the correct time. No passenger can enter without a ticket. At this time the project is only for an online ticketing service. It helps to buy bus tickets easily. and the supervisor can check tickets easily. The admin can add update delete information to several tables.</a:t>
            </a:r>
          </a:p>
          <a:p>
            <a:endParaRPr lang="en-US" dirty="0"/>
          </a:p>
        </p:txBody>
      </p:sp>
    </p:spTree>
    <p:extLst>
      <p:ext uri="{BB962C8B-B14F-4D97-AF65-F5344CB8AC3E}">
        <p14:creationId xmlns:p14="http://schemas.microsoft.com/office/powerpoint/2010/main" val="1960676818"/>
      </p:ext>
    </p:extLst>
  </p:cSld>
  <p:clrMapOvr>
    <a:masterClrMapping/>
  </p:clrMapOvr>
  <mc:AlternateContent xmlns:mc="http://schemas.openxmlformats.org/markup-compatibility/2006" xmlns:p15="http://schemas.microsoft.com/office/powerpoint/2012/main">
    <mc:Choice Requires="p15">
      <p:transition spd="med">
        <p15:prstTrans prst="airplan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2C81E73-778D-4027-9DAB-B7932BEDA574}"/>
              </a:ext>
            </a:extLst>
          </p:cNvPr>
          <p:cNvSpPr/>
          <p:nvPr/>
        </p:nvSpPr>
        <p:spPr>
          <a:xfrm>
            <a:off x="0" y="2875002"/>
            <a:ext cx="12192000" cy="1107996"/>
          </a:xfrm>
          <a:prstGeom prst="rect">
            <a:avLst/>
          </a:prstGeom>
        </p:spPr>
        <p:txBody>
          <a:bodyPr wrap="square">
            <a:spAutoFit/>
          </a:bodyPr>
          <a:lstStyle/>
          <a:p>
            <a:pPr lvl="0" algn="ctr"/>
            <a:r>
              <a:rPr lang="en-US" sz="6600" dirty="0">
                <a:gradFill flip="none" rotWithShape="1">
                  <a:gsLst>
                    <a:gs pos="34000">
                      <a:srgbClr val="C00000"/>
                    </a:gs>
                    <a:gs pos="91000">
                      <a:srgbClr val="92278F">
                        <a:lumMod val="45000"/>
                        <a:lumOff val="55000"/>
                      </a:srgbClr>
                    </a:gs>
                    <a:gs pos="56000">
                      <a:srgbClr val="002060">
                        <a:lumMod val="22000"/>
                      </a:srgbClr>
                    </a:gs>
                    <a:gs pos="78000">
                      <a:srgbClr val="00B050"/>
                    </a:gs>
                  </a:gsLst>
                  <a:lin ang="5400000" scaled="1"/>
                  <a:tileRect/>
                </a:gradFill>
                <a:latin typeface="Times New Roman" panose="02020603050405020304" pitchFamily="18" charset="0"/>
                <a:cs typeface="Times New Roman" panose="02020603050405020304" pitchFamily="18" charset="0"/>
              </a:rPr>
              <a:t>OUR GOALS</a:t>
            </a:r>
          </a:p>
        </p:txBody>
      </p:sp>
    </p:spTree>
    <p:extLst>
      <p:ext uri="{BB962C8B-B14F-4D97-AF65-F5344CB8AC3E}">
        <p14:creationId xmlns:p14="http://schemas.microsoft.com/office/powerpoint/2010/main" val="846546602"/>
      </p:ext>
    </p:extLst>
  </p:cSld>
  <p:clrMapOvr>
    <a:masterClrMapping/>
  </p:clrMapOvr>
  <mc:AlternateContent xmlns:mc="http://schemas.openxmlformats.org/markup-compatibility/2006" xmlns:p15="http://schemas.microsoft.com/office/powerpoint/2012/main">
    <mc:Choice Requires="p15">
      <p:transition spd="med">
        <p15:prstTrans prst="peelOff"/>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C28F7154-180C-4964-ADFE-368EF4B4BD2A}"/>
              </a:ext>
            </a:extLst>
          </p:cNvPr>
          <p:cNvGrpSpPr/>
          <p:nvPr/>
        </p:nvGrpSpPr>
        <p:grpSpPr>
          <a:xfrm>
            <a:off x="1710950" y="2022281"/>
            <a:ext cx="3151388" cy="3834245"/>
            <a:chOff x="1116722" y="2004847"/>
            <a:chExt cx="2848303" cy="3054832"/>
          </a:xfrm>
        </p:grpSpPr>
        <p:sp>
          <p:nvSpPr>
            <p:cNvPr id="30" name="Oval 29">
              <a:extLst>
                <a:ext uri="{FF2B5EF4-FFF2-40B4-BE49-F238E27FC236}">
                  <a16:creationId xmlns:a16="http://schemas.microsoft.com/office/drawing/2014/main" id="{809BD66A-D367-41C2-BB27-457A3E1A8E25}"/>
                </a:ext>
              </a:extLst>
            </p:cNvPr>
            <p:cNvSpPr/>
            <p:nvPr/>
          </p:nvSpPr>
          <p:spPr>
            <a:xfrm>
              <a:off x="1796212" y="4782362"/>
              <a:ext cx="1463040" cy="277317"/>
            </a:xfrm>
            <a:prstGeom prst="ellipse">
              <a:avLst/>
            </a:prstGeom>
            <a:solidFill>
              <a:schemeClr val="tx1">
                <a:lumMod val="95000"/>
                <a:lumOff val="5000"/>
              </a:schemeClr>
            </a:solidFill>
            <a:ln>
              <a:noFill/>
            </a:ln>
            <a:effectLst>
              <a:softEdge rad="1270000"/>
            </a:effectLst>
            <a:scene3d>
              <a:camera prst="orthographicFront">
                <a:rot lat="0" lon="0" rev="0"/>
              </a:camera>
              <a:lightRig rig="chilly" dir="t">
                <a:rot lat="0" lon="0" rev="18480000"/>
              </a:lightRig>
            </a:scene3d>
            <a:sp3d prstMaterial="clear">
              <a:bevelT h="63500"/>
              <a:bevelB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60007" dist="200025" dir="15000000" sy="30000" kx="-1800000" algn="bl" rotWithShape="0">
                    <a:prstClr val="black">
                      <a:alpha val="32000"/>
                    </a:prstClr>
                  </a:outerShdw>
                </a:effectLst>
              </a:endParaRPr>
            </a:p>
          </p:txBody>
        </p:sp>
        <p:grpSp>
          <p:nvGrpSpPr>
            <p:cNvPr id="23" name="Group 22">
              <a:extLst>
                <a:ext uri="{FF2B5EF4-FFF2-40B4-BE49-F238E27FC236}">
                  <a16:creationId xmlns:a16="http://schemas.microsoft.com/office/drawing/2014/main" id="{3177FC51-2C3F-473F-9A83-14CEFEE69EC3}"/>
                </a:ext>
              </a:extLst>
            </p:cNvPr>
            <p:cNvGrpSpPr/>
            <p:nvPr/>
          </p:nvGrpSpPr>
          <p:grpSpPr>
            <a:xfrm>
              <a:off x="1116722" y="2004847"/>
              <a:ext cx="2848303" cy="2848303"/>
              <a:chOff x="1116722" y="2004847"/>
              <a:chExt cx="2848303" cy="2848303"/>
            </a:xfrm>
          </p:grpSpPr>
          <p:sp>
            <p:nvSpPr>
              <p:cNvPr id="17" name="Circle: Hollow 16">
                <a:extLst>
                  <a:ext uri="{FF2B5EF4-FFF2-40B4-BE49-F238E27FC236}">
                    <a16:creationId xmlns:a16="http://schemas.microsoft.com/office/drawing/2014/main" id="{A34524CA-2944-4265-A4FA-0A5F443D23A9}"/>
                  </a:ext>
                </a:extLst>
              </p:cNvPr>
              <p:cNvSpPr/>
              <p:nvPr/>
            </p:nvSpPr>
            <p:spPr>
              <a:xfrm>
                <a:off x="1116722" y="2004847"/>
                <a:ext cx="2848303" cy="2848303"/>
              </a:xfrm>
              <a:prstGeom prst="donut">
                <a:avLst>
                  <a:gd name="adj" fmla="val 8305"/>
                </a:avLst>
              </a:prstGeom>
              <a:solidFill>
                <a:schemeClr val="tx1"/>
              </a:solidFill>
              <a:ln w="12700">
                <a:solidFill>
                  <a:schemeClr val="bg1"/>
                </a:solidFill>
              </a:ln>
              <a:scene3d>
                <a:camera prst="perspectiveContrastingRightFacing">
                  <a:rot lat="0" lon="18600000" rev="213211"/>
                </a:camera>
                <a:lightRig rig="balanced" dir="t"/>
              </a:scene3d>
              <a:sp3d extrusionH="7620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Oval 19">
                <a:extLst>
                  <a:ext uri="{FF2B5EF4-FFF2-40B4-BE49-F238E27FC236}">
                    <a16:creationId xmlns:a16="http://schemas.microsoft.com/office/drawing/2014/main" id="{FB951E9E-51BD-4483-8876-35ACA7DE49F9}"/>
                  </a:ext>
                </a:extLst>
              </p:cNvPr>
              <p:cNvSpPr/>
              <p:nvPr/>
            </p:nvSpPr>
            <p:spPr>
              <a:xfrm>
                <a:off x="2086301" y="2953406"/>
                <a:ext cx="898631" cy="951184"/>
              </a:xfrm>
              <a:prstGeom prst="ellipse">
                <a:avLst/>
              </a:prstGeom>
              <a:solidFill>
                <a:srgbClr val="FF0000"/>
              </a:solidFill>
              <a:ln w="12700">
                <a:solidFill>
                  <a:schemeClr val="bg1"/>
                </a:solidFill>
              </a:ln>
              <a:scene3d>
                <a:camera prst="perspectiveContrastingRightFacing">
                  <a:rot lat="0" lon="18600000" rev="213211"/>
                </a:camera>
                <a:lightRig rig="balanced" dir="t"/>
              </a:scene3d>
              <a:sp3d extrusionH="7620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Circle: Hollow 21">
                <a:extLst>
                  <a:ext uri="{FF2B5EF4-FFF2-40B4-BE49-F238E27FC236}">
                    <a16:creationId xmlns:a16="http://schemas.microsoft.com/office/drawing/2014/main" id="{3BDE3551-505D-40B2-B132-4A4BE752B7A6}"/>
                  </a:ext>
                </a:extLst>
              </p:cNvPr>
              <p:cNvSpPr/>
              <p:nvPr/>
            </p:nvSpPr>
            <p:spPr>
              <a:xfrm>
                <a:off x="1563410" y="2456791"/>
                <a:ext cx="1944414" cy="1944414"/>
              </a:xfrm>
              <a:prstGeom prst="donut">
                <a:avLst>
                  <a:gd name="adj" fmla="val 12637"/>
                </a:avLst>
              </a:prstGeom>
              <a:solidFill>
                <a:srgbClr val="FFFF00"/>
              </a:solidFill>
              <a:ln w="12700">
                <a:solidFill>
                  <a:schemeClr val="bg1"/>
                </a:solidFill>
              </a:ln>
              <a:scene3d>
                <a:camera prst="perspectiveContrastingRightFacing">
                  <a:rot lat="0" lon="18600000" rev="213211"/>
                </a:camera>
                <a:lightRig rig="balanced" dir="t"/>
              </a:scene3d>
              <a:sp3d extrusionH="7620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13" name="TextBox 12">
            <a:extLst>
              <a:ext uri="{FF2B5EF4-FFF2-40B4-BE49-F238E27FC236}">
                <a16:creationId xmlns:a16="http://schemas.microsoft.com/office/drawing/2014/main" id="{095D06F9-2F28-4849-964D-F842DCBA85DC}"/>
              </a:ext>
            </a:extLst>
          </p:cNvPr>
          <p:cNvSpPr txBox="1"/>
          <p:nvPr/>
        </p:nvSpPr>
        <p:spPr>
          <a:xfrm>
            <a:off x="0" y="-38237"/>
            <a:ext cx="12192000" cy="584775"/>
          </a:xfrm>
          <a:prstGeom prst="rect">
            <a:avLst/>
          </a:prstGeom>
          <a:noFill/>
        </p:spPr>
        <p:txBody>
          <a:bodyPr wrap="square" rtlCol="0">
            <a:spAutoFit/>
          </a:bodyPr>
          <a:lstStyle/>
          <a:p>
            <a:pPr algn="ctr"/>
            <a:r>
              <a:rPr lang="en-US" sz="3200" b="1" u="sng" dirty="0">
                <a:latin typeface="Times New Roman" panose="02020603050405020304" pitchFamily="18" charset="0"/>
                <a:cs typeface="Times New Roman" panose="02020603050405020304" pitchFamily="18" charset="0"/>
              </a:rPr>
              <a:t>GOALS &amp; OBJECTIVE:</a:t>
            </a:r>
          </a:p>
        </p:txBody>
      </p:sp>
      <p:sp>
        <p:nvSpPr>
          <p:cNvPr id="44" name="TextBox 43">
            <a:extLst>
              <a:ext uri="{FF2B5EF4-FFF2-40B4-BE49-F238E27FC236}">
                <a16:creationId xmlns:a16="http://schemas.microsoft.com/office/drawing/2014/main" id="{909F550A-A87D-4EDF-A9B7-6D7534F46863}"/>
              </a:ext>
            </a:extLst>
          </p:cNvPr>
          <p:cNvSpPr txBox="1"/>
          <p:nvPr/>
        </p:nvSpPr>
        <p:spPr>
          <a:xfrm flipH="1">
            <a:off x="6096000" y="1522207"/>
            <a:ext cx="4520175" cy="584775"/>
          </a:xfrm>
          <a:prstGeom prst="rect">
            <a:avLst/>
          </a:prstGeom>
          <a:noFill/>
        </p:spPr>
        <p:txBody>
          <a:bodyPr wrap="square" rtlCol="0">
            <a:spAutoFit/>
          </a:bodyPr>
          <a:lstStyle/>
          <a:p>
            <a:r>
              <a:rPr lang="en-US" sz="3200" b="1" dirty="0">
                <a:ln w="12700">
                  <a:solidFill>
                    <a:schemeClr val="tx1"/>
                  </a:solidFill>
                </a:ln>
                <a:solidFill>
                  <a:srgbClr val="EEDE17"/>
                </a:solidFill>
                <a:latin typeface="Times New Roman" panose="02020603050405020304" pitchFamily="18" charset="0"/>
                <a:cs typeface="Times New Roman" panose="02020603050405020304" pitchFamily="18" charset="0"/>
              </a:rPr>
              <a:t>Reduce traffic jams.</a:t>
            </a:r>
          </a:p>
        </p:txBody>
      </p:sp>
      <p:sp>
        <p:nvSpPr>
          <p:cNvPr id="45" name="TextBox 44">
            <a:extLst>
              <a:ext uri="{FF2B5EF4-FFF2-40B4-BE49-F238E27FC236}">
                <a16:creationId xmlns:a16="http://schemas.microsoft.com/office/drawing/2014/main" id="{F4FD2DF7-A88A-4C0B-9303-918F4FBF7839}"/>
              </a:ext>
            </a:extLst>
          </p:cNvPr>
          <p:cNvSpPr txBox="1"/>
          <p:nvPr/>
        </p:nvSpPr>
        <p:spPr>
          <a:xfrm>
            <a:off x="6720917" y="2533767"/>
            <a:ext cx="4520175" cy="584775"/>
          </a:xfrm>
          <a:prstGeom prst="rect">
            <a:avLst/>
          </a:prstGeom>
          <a:noFill/>
        </p:spPr>
        <p:txBody>
          <a:bodyPr wrap="square" rtlCol="0">
            <a:spAutoFit/>
          </a:bodyPr>
          <a:lstStyle/>
          <a:p>
            <a:r>
              <a:rPr lang="en-US" sz="3200" b="1" dirty="0">
                <a:solidFill>
                  <a:srgbClr val="000000"/>
                </a:solidFill>
                <a:latin typeface="Times New Roman" panose="02020603050405020304" pitchFamily="18" charset="0"/>
                <a:cs typeface="Times New Roman" panose="02020603050405020304" pitchFamily="18" charset="0"/>
              </a:rPr>
              <a:t>Saving valuable time.</a:t>
            </a:r>
          </a:p>
        </p:txBody>
      </p:sp>
      <p:sp>
        <p:nvSpPr>
          <p:cNvPr id="46" name="TextBox 45">
            <a:extLst>
              <a:ext uri="{FF2B5EF4-FFF2-40B4-BE49-F238E27FC236}">
                <a16:creationId xmlns:a16="http://schemas.microsoft.com/office/drawing/2014/main" id="{5C2BB911-750F-4597-A9F3-95686752F8A4}"/>
              </a:ext>
            </a:extLst>
          </p:cNvPr>
          <p:cNvSpPr txBox="1"/>
          <p:nvPr/>
        </p:nvSpPr>
        <p:spPr>
          <a:xfrm>
            <a:off x="7148211" y="3548662"/>
            <a:ext cx="4520175" cy="584775"/>
          </a:xfrm>
          <a:prstGeom prst="rect">
            <a:avLst/>
          </a:prstGeom>
          <a:noFill/>
        </p:spPr>
        <p:txBody>
          <a:bodyPr wrap="square" rtlCol="0">
            <a:spAutoFit/>
          </a:bodyPr>
          <a:lstStyle/>
          <a:p>
            <a:r>
              <a:rPr lang="en-US" sz="3200" b="1" dirty="0">
                <a:solidFill>
                  <a:srgbClr val="3303FD"/>
                </a:solidFill>
                <a:latin typeface="Times New Roman" panose="02020603050405020304" pitchFamily="18" charset="0"/>
                <a:cs typeface="Times New Roman" panose="02020603050405020304" pitchFamily="18" charset="0"/>
              </a:rPr>
              <a:t>Reduce pollution.</a:t>
            </a:r>
          </a:p>
        </p:txBody>
      </p:sp>
      <p:sp>
        <p:nvSpPr>
          <p:cNvPr id="47" name="TextBox 46">
            <a:extLst>
              <a:ext uri="{FF2B5EF4-FFF2-40B4-BE49-F238E27FC236}">
                <a16:creationId xmlns:a16="http://schemas.microsoft.com/office/drawing/2014/main" id="{FC8AA85A-CD74-4305-AFE4-69A81DD74DD7}"/>
              </a:ext>
            </a:extLst>
          </p:cNvPr>
          <p:cNvSpPr txBox="1"/>
          <p:nvPr/>
        </p:nvSpPr>
        <p:spPr>
          <a:xfrm>
            <a:off x="6720917" y="4505607"/>
            <a:ext cx="4520175" cy="584775"/>
          </a:xfrm>
          <a:prstGeom prst="rect">
            <a:avLst/>
          </a:prstGeom>
          <a:noFill/>
        </p:spPr>
        <p:txBody>
          <a:bodyPr wrap="square" rtlCol="0">
            <a:spAutoFit/>
          </a:bodyPr>
          <a:lstStyle/>
          <a:p>
            <a:r>
              <a:rPr lang="en-US" sz="3200" b="1" dirty="0">
                <a:solidFill>
                  <a:srgbClr val="C00000"/>
                </a:solidFill>
                <a:latin typeface="Times New Roman" panose="02020603050405020304" pitchFamily="18" charset="0"/>
                <a:cs typeface="Times New Roman" panose="02020603050405020304" pitchFamily="18" charset="0"/>
              </a:rPr>
              <a:t>Reduce road accidents.</a:t>
            </a:r>
          </a:p>
        </p:txBody>
      </p:sp>
      <p:sp>
        <p:nvSpPr>
          <p:cNvPr id="48" name="TextBox 47">
            <a:extLst>
              <a:ext uri="{FF2B5EF4-FFF2-40B4-BE49-F238E27FC236}">
                <a16:creationId xmlns:a16="http://schemas.microsoft.com/office/drawing/2014/main" id="{B3FBEF02-5C45-4F74-BB28-9967EB75197B}"/>
              </a:ext>
            </a:extLst>
          </p:cNvPr>
          <p:cNvSpPr txBox="1"/>
          <p:nvPr/>
        </p:nvSpPr>
        <p:spPr>
          <a:xfrm>
            <a:off x="6096000" y="5508454"/>
            <a:ext cx="5284911" cy="584775"/>
          </a:xfrm>
          <a:prstGeom prst="rect">
            <a:avLst/>
          </a:prstGeom>
          <a:noFill/>
        </p:spPr>
        <p:txBody>
          <a:bodyPr wrap="square" rtlCol="0">
            <a:spAutoFit/>
          </a:bodyPr>
          <a:lstStyle/>
          <a:p>
            <a:r>
              <a:rPr lang="en-US" sz="3200" b="1" dirty="0">
                <a:solidFill>
                  <a:srgbClr val="006600"/>
                </a:solidFill>
                <a:latin typeface="Times New Roman" panose="02020603050405020304" pitchFamily="18" charset="0"/>
                <a:cs typeface="Times New Roman" panose="02020603050405020304" pitchFamily="18" charset="0"/>
              </a:rPr>
              <a:t>Making the city sustainable.</a:t>
            </a:r>
          </a:p>
        </p:txBody>
      </p:sp>
      <p:grpSp>
        <p:nvGrpSpPr>
          <p:cNvPr id="29" name="Group 28">
            <a:extLst>
              <a:ext uri="{FF2B5EF4-FFF2-40B4-BE49-F238E27FC236}">
                <a16:creationId xmlns:a16="http://schemas.microsoft.com/office/drawing/2014/main" id="{47F4860F-5A9C-4E73-93BC-F891FC0F26F3}"/>
              </a:ext>
            </a:extLst>
          </p:cNvPr>
          <p:cNvGrpSpPr/>
          <p:nvPr/>
        </p:nvGrpSpPr>
        <p:grpSpPr>
          <a:xfrm rot="13724734">
            <a:off x="8693358" y="-2492410"/>
            <a:ext cx="575291" cy="2878401"/>
            <a:chOff x="4681879" y="2298779"/>
            <a:chExt cx="394854" cy="1775381"/>
          </a:xfrm>
        </p:grpSpPr>
        <p:cxnSp>
          <p:nvCxnSpPr>
            <p:cNvPr id="25" name="Straight Arrow Connector 24">
              <a:extLst>
                <a:ext uri="{FF2B5EF4-FFF2-40B4-BE49-F238E27FC236}">
                  <a16:creationId xmlns:a16="http://schemas.microsoft.com/office/drawing/2014/main" id="{6DD666FB-6C8B-4AE5-B65C-5F1A605179BA}"/>
                </a:ext>
              </a:extLst>
            </p:cNvPr>
            <p:cNvCxnSpPr>
              <a:cxnSpLocks/>
            </p:cNvCxnSpPr>
            <p:nvPr/>
          </p:nvCxnSpPr>
          <p:spPr>
            <a:xfrm flipV="1">
              <a:off x="4879304" y="2298779"/>
              <a:ext cx="1" cy="1309253"/>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8" name="Arrow: Chevron 27">
              <a:extLst>
                <a:ext uri="{FF2B5EF4-FFF2-40B4-BE49-F238E27FC236}">
                  <a16:creationId xmlns:a16="http://schemas.microsoft.com/office/drawing/2014/main" id="{835B3A5F-62DA-4959-8BD4-29FDC19ED5E6}"/>
                </a:ext>
              </a:extLst>
            </p:cNvPr>
            <p:cNvSpPr/>
            <p:nvPr/>
          </p:nvSpPr>
          <p:spPr>
            <a:xfrm rot="16200000">
              <a:off x="4628462" y="3625889"/>
              <a:ext cx="501688" cy="394854"/>
            </a:xfrm>
            <a:prstGeom prst="chevron">
              <a:avLst>
                <a:gd name="adj" fmla="val 39708"/>
              </a:avLst>
            </a:pr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2" name="Group 31">
            <a:extLst>
              <a:ext uri="{FF2B5EF4-FFF2-40B4-BE49-F238E27FC236}">
                <a16:creationId xmlns:a16="http://schemas.microsoft.com/office/drawing/2014/main" id="{8871FF72-B69C-4C50-843B-1AB949091EEB}"/>
              </a:ext>
            </a:extLst>
          </p:cNvPr>
          <p:cNvGrpSpPr/>
          <p:nvPr/>
        </p:nvGrpSpPr>
        <p:grpSpPr>
          <a:xfrm rot="14988116">
            <a:off x="13310325" y="-1586801"/>
            <a:ext cx="575291" cy="2784551"/>
            <a:chOff x="4681877" y="2298779"/>
            <a:chExt cx="394854" cy="1775381"/>
          </a:xfrm>
          <a:solidFill>
            <a:schemeClr val="tx1"/>
          </a:solidFill>
        </p:grpSpPr>
        <p:cxnSp>
          <p:nvCxnSpPr>
            <p:cNvPr id="33" name="Straight Arrow Connector 32">
              <a:extLst>
                <a:ext uri="{FF2B5EF4-FFF2-40B4-BE49-F238E27FC236}">
                  <a16:creationId xmlns:a16="http://schemas.microsoft.com/office/drawing/2014/main" id="{7D1C9C29-AA48-4EC3-8552-B2C48573015D}"/>
                </a:ext>
              </a:extLst>
            </p:cNvPr>
            <p:cNvCxnSpPr>
              <a:cxnSpLocks/>
            </p:cNvCxnSpPr>
            <p:nvPr/>
          </p:nvCxnSpPr>
          <p:spPr>
            <a:xfrm flipV="1">
              <a:off x="4879304" y="2298779"/>
              <a:ext cx="1" cy="1309253"/>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4" name="Arrow: Chevron 33">
              <a:extLst>
                <a:ext uri="{FF2B5EF4-FFF2-40B4-BE49-F238E27FC236}">
                  <a16:creationId xmlns:a16="http://schemas.microsoft.com/office/drawing/2014/main" id="{CE375020-5639-450F-8086-42D97D199553}"/>
                </a:ext>
              </a:extLst>
            </p:cNvPr>
            <p:cNvSpPr/>
            <p:nvPr/>
          </p:nvSpPr>
          <p:spPr>
            <a:xfrm rot="16200000">
              <a:off x="4628460" y="3625889"/>
              <a:ext cx="501688" cy="394854"/>
            </a:xfrm>
            <a:prstGeom prst="chevron">
              <a:avLst>
                <a:gd name="adj" fmla="val 39708"/>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5" name="Group 34">
            <a:extLst>
              <a:ext uri="{FF2B5EF4-FFF2-40B4-BE49-F238E27FC236}">
                <a16:creationId xmlns:a16="http://schemas.microsoft.com/office/drawing/2014/main" id="{5FD6AD2D-3CD8-4F5A-A4C3-03807216B6FA}"/>
              </a:ext>
            </a:extLst>
          </p:cNvPr>
          <p:cNvGrpSpPr/>
          <p:nvPr/>
        </p:nvGrpSpPr>
        <p:grpSpPr>
          <a:xfrm rot="16200000">
            <a:off x="13395942" y="2465655"/>
            <a:ext cx="575291" cy="2784550"/>
            <a:chOff x="4681877" y="2298779"/>
            <a:chExt cx="394854" cy="1775381"/>
          </a:xfrm>
          <a:solidFill>
            <a:schemeClr val="tx2">
              <a:lumMod val="75000"/>
            </a:schemeClr>
          </a:solidFill>
        </p:grpSpPr>
        <p:cxnSp>
          <p:nvCxnSpPr>
            <p:cNvPr id="36" name="Straight Arrow Connector 35">
              <a:extLst>
                <a:ext uri="{FF2B5EF4-FFF2-40B4-BE49-F238E27FC236}">
                  <a16:creationId xmlns:a16="http://schemas.microsoft.com/office/drawing/2014/main" id="{DDE24C14-98C3-45CA-B62A-D0954E7DDB46}"/>
                </a:ext>
              </a:extLst>
            </p:cNvPr>
            <p:cNvCxnSpPr>
              <a:cxnSpLocks/>
            </p:cNvCxnSpPr>
            <p:nvPr/>
          </p:nvCxnSpPr>
          <p:spPr>
            <a:xfrm flipV="1">
              <a:off x="4879304" y="2298779"/>
              <a:ext cx="1" cy="1309253"/>
            </a:xfrm>
            <a:prstGeom prst="straightConnector1">
              <a:avLst/>
            </a:prstGeom>
            <a:grpFill/>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7" name="Arrow: Chevron 36">
              <a:extLst>
                <a:ext uri="{FF2B5EF4-FFF2-40B4-BE49-F238E27FC236}">
                  <a16:creationId xmlns:a16="http://schemas.microsoft.com/office/drawing/2014/main" id="{65F548D2-561A-4C76-A995-921D2AC0CC6B}"/>
                </a:ext>
              </a:extLst>
            </p:cNvPr>
            <p:cNvSpPr/>
            <p:nvPr/>
          </p:nvSpPr>
          <p:spPr>
            <a:xfrm rot="16200000">
              <a:off x="4628460" y="3625889"/>
              <a:ext cx="501688" cy="394854"/>
            </a:xfrm>
            <a:prstGeom prst="chevron">
              <a:avLst>
                <a:gd name="adj" fmla="val 39708"/>
              </a:avLst>
            </a:prstGeom>
            <a:solidFill>
              <a:srgbClr val="3303FD"/>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8" name="Group 37">
            <a:extLst>
              <a:ext uri="{FF2B5EF4-FFF2-40B4-BE49-F238E27FC236}">
                <a16:creationId xmlns:a16="http://schemas.microsoft.com/office/drawing/2014/main" id="{0C3EE87F-6582-497F-87A5-DF9EFDC6F14A}"/>
              </a:ext>
            </a:extLst>
          </p:cNvPr>
          <p:cNvGrpSpPr/>
          <p:nvPr/>
        </p:nvGrpSpPr>
        <p:grpSpPr>
          <a:xfrm rot="6613365" flipV="1">
            <a:off x="12350327" y="6037403"/>
            <a:ext cx="575291" cy="2784550"/>
            <a:chOff x="4681877" y="2298779"/>
            <a:chExt cx="394854" cy="1775381"/>
          </a:xfrm>
          <a:solidFill>
            <a:srgbClr val="C00000"/>
          </a:solidFill>
        </p:grpSpPr>
        <p:cxnSp>
          <p:nvCxnSpPr>
            <p:cNvPr id="39" name="Straight Arrow Connector 38">
              <a:extLst>
                <a:ext uri="{FF2B5EF4-FFF2-40B4-BE49-F238E27FC236}">
                  <a16:creationId xmlns:a16="http://schemas.microsoft.com/office/drawing/2014/main" id="{70ECF932-D2CF-40DC-8FBB-1745E211A7C4}"/>
                </a:ext>
              </a:extLst>
            </p:cNvPr>
            <p:cNvCxnSpPr>
              <a:cxnSpLocks/>
            </p:cNvCxnSpPr>
            <p:nvPr/>
          </p:nvCxnSpPr>
          <p:spPr>
            <a:xfrm flipV="1">
              <a:off x="4879304" y="2298779"/>
              <a:ext cx="1" cy="1309253"/>
            </a:xfrm>
            <a:prstGeom prst="straightConnector1">
              <a:avLst/>
            </a:prstGeom>
            <a:grpFill/>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0" name="Arrow: Chevron 39">
              <a:extLst>
                <a:ext uri="{FF2B5EF4-FFF2-40B4-BE49-F238E27FC236}">
                  <a16:creationId xmlns:a16="http://schemas.microsoft.com/office/drawing/2014/main" id="{F9C5423A-D1D4-46E5-98ED-621185D563CE}"/>
                </a:ext>
              </a:extLst>
            </p:cNvPr>
            <p:cNvSpPr/>
            <p:nvPr/>
          </p:nvSpPr>
          <p:spPr>
            <a:xfrm rot="16200000">
              <a:off x="4628460" y="3625889"/>
              <a:ext cx="501688" cy="394854"/>
            </a:xfrm>
            <a:prstGeom prst="chevron">
              <a:avLst>
                <a:gd name="adj" fmla="val 39708"/>
              </a:avLst>
            </a:prstGeom>
            <a:gr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1" name="Group 40">
            <a:extLst>
              <a:ext uri="{FF2B5EF4-FFF2-40B4-BE49-F238E27FC236}">
                <a16:creationId xmlns:a16="http://schemas.microsoft.com/office/drawing/2014/main" id="{0FE31ABF-7860-4837-B942-1DCAADA42D6C}"/>
              </a:ext>
            </a:extLst>
          </p:cNvPr>
          <p:cNvGrpSpPr/>
          <p:nvPr/>
        </p:nvGrpSpPr>
        <p:grpSpPr>
          <a:xfrm rot="7831978" flipV="1">
            <a:off x="7872896" y="6544898"/>
            <a:ext cx="575291" cy="2784550"/>
            <a:chOff x="4681877" y="2298779"/>
            <a:chExt cx="394854" cy="1775381"/>
          </a:xfrm>
          <a:solidFill>
            <a:schemeClr val="tx2">
              <a:lumMod val="75000"/>
            </a:schemeClr>
          </a:solidFill>
        </p:grpSpPr>
        <p:cxnSp>
          <p:nvCxnSpPr>
            <p:cNvPr id="42" name="Straight Arrow Connector 41">
              <a:extLst>
                <a:ext uri="{FF2B5EF4-FFF2-40B4-BE49-F238E27FC236}">
                  <a16:creationId xmlns:a16="http://schemas.microsoft.com/office/drawing/2014/main" id="{5B7BF32E-0CAD-4F74-9EDC-6A12E5254A7F}"/>
                </a:ext>
              </a:extLst>
            </p:cNvPr>
            <p:cNvCxnSpPr>
              <a:cxnSpLocks/>
            </p:cNvCxnSpPr>
            <p:nvPr/>
          </p:nvCxnSpPr>
          <p:spPr>
            <a:xfrm flipV="1">
              <a:off x="4879304" y="2298779"/>
              <a:ext cx="1" cy="1309253"/>
            </a:xfrm>
            <a:prstGeom prst="straightConnector1">
              <a:avLst/>
            </a:prstGeom>
            <a:grpFill/>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3" name="Arrow: Chevron 42">
              <a:extLst>
                <a:ext uri="{FF2B5EF4-FFF2-40B4-BE49-F238E27FC236}">
                  <a16:creationId xmlns:a16="http://schemas.microsoft.com/office/drawing/2014/main" id="{13A9E9F9-D929-4E3E-A82A-05209CFB668B}"/>
                </a:ext>
              </a:extLst>
            </p:cNvPr>
            <p:cNvSpPr/>
            <p:nvPr/>
          </p:nvSpPr>
          <p:spPr>
            <a:xfrm rot="16200000">
              <a:off x="4628460" y="3625889"/>
              <a:ext cx="501688" cy="394854"/>
            </a:xfrm>
            <a:prstGeom prst="chevron">
              <a:avLst>
                <a:gd name="adj" fmla="val 39708"/>
              </a:avLst>
            </a:prstGeom>
            <a:solidFill>
              <a:srgbClr val="0066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65" name="Straight Connector 64">
            <a:extLst>
              <a:ext uri="{FF2B5EF4-FFF2-40B4-BE49-F238E27FC236}">
                <a16:creationId xmlns:a16="http://schemas.microsoft.com/office/drawing/2014/main" id="{35CA4EF9-1329-4B37-BC81-0ABCEABA58AD}"/>
              </a:ext>
            </a:extLst>
          </p:cNvPr>
          <p:cNvCxnSpPr>
            <a:cxnSpLocks/>
          </p:cNvCxnSpPr>
          <p:nvPr/>
        </p:nvCxnSpPr>
        <p:spPr>
          <a:xfrm>
            <a:off x="6187440" y="2316231"/>
            <a:ext cx="4520175" cy="0"/>
          </a:xfrm>
          <a:prstGeom prst="line">
            <a:avLst/>
          </a:prstGeom>
          <a:ln w="6350"/>
          <a:scene3d>
            <a:camera prst="perspectiveLeft"/>
            <a:lightRig rig="threePt" dir="t"/>
          </a:scene3d>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A5E3B98D-FC18-4670-A087-F3DA23700B28}"/>
              </a:ext>
            </a:extLst>
          </p:cNvPr>
          <p:cNvCxnSpPr>
            <a:cxnSpLocks/>
          </p:cNvCxnSpPr>
          <p:nvPr/>
        </p:nvCxnSpPr>
        <p:spPr>
          <a:xfrm>
            <a:off x="6187439" y="3418591"/>
            <a:ext cx="4520175" cy="0"/>
          </a:xfrm>
          <a:prstGeom prst="line">
            <a:avLst/>
          </a:prstGeom>
          <a:ln w="6350"/>
          <a:scene3d>
            <a:camera prst="perspectiveLeft"/>
            <a:lightRig rig="threePt" dir="t"/>
          </a:scene3d>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31B3873F-CA42-4B47-B267-5C0EEB66E6B0}"/>
              </a:ext>
            </a:extLst>
          </p:cNvPr>
          <p:cNvCxnSpPr>
            <a:cxnSpLocks/>
          </p:cNvCxnSpPr>
          <p:nvPr/>
        </p:nvCxnSpPr>
        <p:spPr>
          <a:xfrm>
            <a:off x="6187439" y="4278559"/>
            <a:ext cx="4520175" cy="0"/>
          </a:xfrm>
          <a:prstGeom prst="line">
            <a:avLst/>
          </a:prstGeom>
          <a:ln w="6350"/>
          <a:scene3d>
            <a:camera prst="perspectiveLeft"/>
            <a:lightRig rig="threePt" dir="t"/>
          </a:scene3d>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05919ADF-8A4E-44EC-A374-CB0009CA7B1C}"/>
              </a:ext>
            </a:extLst>
          </p:cNvPr>
          <p:cNvCxnSpPr>
            <a:cxnSpLocks/>
          </p:cNvCxnSpPr>
          <p:nvPr/>
        </p:nvCxnSpPr>
        <p:spPr>
          <a:xfrm>
            <a:off x="6187439" y="5262631"/>
            <a:ext cx="4520175" cy="0"/>
          </a:xfrm>
          <a:prstGeom prst="line">
            <a:avLst/>
          </a:prstGeom>
          <a:ln w="6350"/>
          <a:scene3d>
            <a:camera prst="perspectiveLeft"/>
            <a:lightRig rig="threePt" dir="t"/>
          </a:scene3d>
        </p:spPr>
        <p:style>
          <a:lnRef idx="2">
            <a:schemeClr val="dk1"/>
          </a:lnRef>
          <a:fillRef idx="0">
            <a:schemeClr val="dk1"/>
          </a:fillRef>
          <a:effectRef idx="1">
            <a:schemeClr val="dk1"/>
          </a:effectRef>
          <a:fontRef idx="minor">
            <a:schemeClr val="tx1"/>
          </a:fontRef>
        </p:style>
      </p:cxnSp>
      <p:pic>
        <p:nvPicPr>
          <p:cNvPr id="72" name="Picture 71">
            <a:extLst>
              <a:ext uri="{FF2B5EF4-FFF2-40B4-BE49-F238E27FC236}">
                <a16:creationId xmlns:a16="http://schemas.microsoft.com/office/drawing/2014/main" id="{C5D9D1F1-04AD-4503-8FD2-E03EEE56EC4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56609" y="1630966"/>
            <a:ext cx="425914" cy="367256"/>
          </a:xfrm>
          <a:prstGeom prst="rect">
            <a:avLst/>
          </a:prstGeom>
        </p:spPr>
      </p:pic>
      <p:pic>
        <p:nvPicPr>
          <p:cNvPr id="76" name="Picture 75">
            <a:extLst>
              <a:ext uri="{FF2B5EF4-FFF2-40B4-BE49-F238E27FC236}">
                <a16:creationId xmlns:a16="http://schemas.microsoft.com/office/drawing/2014/main" id="{1B0717C5-9DBC-4A5D-B09B-D725FA1AD42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273113" y="4574023"/>
            <a:ext cx="457402" cy="401656"/>
          </a:xfrm>
          <a:prstGeom prst="rect">
            <a:avLst/>
          </a:prstGeom>
        </p:spPr>
      </p:pic>
      <p:pic>
        <p:nvPicPr>
          <p:cNvPr id="78" name="Picture 77">
            <a:extLst>
              <a:ext uri="{FF2B5EF4-FFF2-40B4-BE49-F238E27FC236}">
                <a16:creationId xmlns:a16="http://schemas.microsoft.com/office/drawing/2014/main" id="{9C4D7E98-F108-4214-8FC9-F85DB31A6754}"/>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255478" y="2633475"/>
            <a:ext cx="475037" cy="475037"/>
          </a:xfrm>
          <a:prstGeom prst="rect">
            <a:avLst/>
          </a:prstGeom>
        </p:spPr>
      </p:pic>
      <p:pic>
        <p:nvPicPr>
          <p:cNvPr id="80" name="Picture 79">
            <a:extLst>
              <a:ext uri="{FF2B5EF4-FFF2-40B4-BE49-F238E27FC236}">
                <a16:creationId xmlns:a16="http://schemas.microsoft.com/office/drawing/2014/main" id="{36F1D2DD-A2FB-4D32-8EC9-A9B0A3BBB863}"/>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6642360" y="3533432"/>
            <a:ext cx="535098" cy="561990"/>
          </a:xfrm>
          <a:prstGeom prst="rect">
            <a:avLst/>
          </a:prstGeom>
        </p:spPr>
      </p:pic>
      <p:pic>
        <p:nvPicPr>
          <p:cNvPr id="83" name="Picture 82">
            <a:extLst>
              <a:ext uri="{FF2B5EF4-FFF2-40B4-BE49-F238E27FC236}">
                <a16:creationId xmlns:a16="http://schemas.microsoft.com/office/drawing/2014/main" id="{313DE91C-9181-4901-BC7F-5C8FCA1ECA81}"/>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5618363" y="5589213"/>
            <a:ext cx="502405" cy="481450"/>
          </a:xfrm>
          <a:prstGeom prst="rect">
            <a:avLst/>
          </a:prstGeom>
        </p:spPr>
      </p:pic>
    </p:spTree>
    <p:extLst>
      <p:ext uri="{BB962C8B-B14F-4D97-AF65-F5344CB8AC3E}">
        <p14:creationId xmlns:p14="http://schemas.microsoft.com/office/powerpoint/2010/main" val="3416531263"/>
      </p:ext>
    </p:extLst>
  </p:cSld>
  <p:clrMapOvr>
    <a:masterClrMapping/>
  </p:clrMapOvr>
  <mc:AlternateContent xmlns:mc="http://schemas.openxmlformats.org/markup-compatibility/2006" xmlns:p15="http://schemas.microsoft.com/office/powerpoint/2012/main">
    <mc:Choice Requires="p15">
      <p:transition spd="med">
        <p15:prstTrans prst="airplan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1000"/>
                                  </p:stCondLst>
                                  <p:childTnLst>
                                    <p:animMotion origin="layout" path="M 0.00143 -0.00184 L -0.38099 0.57754 " pathEditMode="fixed" rAng="0" ptsTypes="AA">
                                      <p:cBhvr>
                                        <p:cTn id="6" dur="1000" fill="hold"/>
                                        <p:tgtEl>
                                          <p:spTgt spid="29"/>
                                        </p:tgtEl>
                                        <p:attrNameLst>
                                          <p:attrName>ppt_x</p:attrName>
                                          <p:attrName>ppt_y</p:attrName>
                                        </p:attrNameLst>
                                      </p:cBhvr>
                                      <p:rCtr x="-19128" y="28958"/>
                                    </p:animMotion>
                                  </p:childTnLst>
                                </p:cTn>
                              </p:par>
                              <p:par>
                                <p:cTn id="7" presetID="42" presetClass="path" presetSubtype="0" accel="50000" decel="50000" fill="hold" nodeType="withEffect">
                                  <p:stCondLst>
                                    <p:cond delay="2000"/>
                                  </p:stCondLst>
                                  <p:childTnLst>
                                    <p:animMotion origin="layout" path="M -0.00364 -0.01204 L -0.74244 0.51828 " pathEditMode="relative" rAng="0" ptsTypes="AA">
                                      <p:cBhvr>
                                        <p:cTn id="8" dur="1000" fill="hold"/>
                                        <p:tgtEl>
                                          <p:spTgt spid="32"/>
                                        </p:tgtEl>
                                        <p:attrNameLst>
                                          <p:attrName>ppt_x</p:attrName>
                                          <p:attrName>ppt_y</p:attrName>
                                        </p:attrNameLst>
                                      </p:cBhvr>
                                      <p:rCtr x="-36940" y="26505"/>
                                    </p:animMotion>
                                  </p:childTnLst>
                                </p:cTn>
                              </p:par>
                              <p:par>
                                <p:cTn id="9" presetID="42" presetClass="path" presetSubtype="0" accel="50000" decel="50000" fill="hold" nodeType="withEffect">
                                  <p:stCondLst>
                                    <p:cond delay="3000"/>
                                  </p:stCondLst>
                                  <p:childTnLst>
                                    <p:animMotion origin="layout" path="M 1.25E-6 -7.40741E-7 L -0.73816 0 " pathEditMode="relative" rAng="0" ptsTypes="AA">
                                      <p:cBhvr>
                                        <p:cTn id="10" dur="1000" fill="hold"/>
                                        <p:tgtEl>
                                          <p:spTgt spid="35"/>
                                        </p:tgtEl>
                                        <p:attrNameLst>
                                          <p:attrName>ppt_x</p:attrName>
                                          <p:attrName>ppt_y</p:attrName>
                                        </p:attrNameLst>
                                      </p:cBhvr>
                                      <p:rCtr x="-37318" y="139"/>
                                    </p:animMotion>
                                  </p:childTnLst>
                                </p:cTn>
                              </p:par>
                              <p:par>
                                <p:cTn id="11" presetID="42" presetClass="path" presetSubtype="0" accel="50000" decel="50000" fill="hold" nodeType="withEffect">
                                  <p:stCondLst>
                                    <p:cond delay="4000"/>
                                  </p:stCondLst>
                                  <p:childTnLst>
                                    <p:animMotion origin="layout" path="M -0.00274 -0.00208 L -0.66367 -0.45578 " pathEditMode="relative" rAng="0" ptsTypes="AA">
                                      <p:cBhvr>
                                        <p:cTn id="12" dur="1000" fill="hold"/>
                                        <p:tgtEl>
                                          <p:spTgt spid="38"/>
                                        </p:tgtEl>
                                        <p:attrNameLst>
                                          <p:attrName>ppt_x</p:attrName>
                                          <p:attrName>ppt_y</p:attrName>
                                        </p:attrNameLst>
                                      </p:cBhvr>
                                      <p:rCtr x="-33047" y="-22685"/>
                                    </p:animMotion>
                                  </p:childTnLst>
                                </p:cTn>
                              </p:par>
                              <p:par>
                                <p:cTn id="13" presetID="42" presetClass="path" presetSubtype="0" accel="50000" decel="50000" fill="hold" nodeType="withEffect">
                                  <p:stCondLst>
                                    <p:cond delay="5000"/>
                                  </p:stCondLst>
                                  <p:childTnLst>
                                    <p:animMotion origin="layout" path="M -0.00052 2.59259E-6 L -0.31328 -0.4581 " pathEditMode="relative" rAng="0" ptsTypes="AA">
                                      <p:cBhvr>
                                        <p:cTn id="14" dur="1000" fill="hold"/>
                                        <p:tgtEl>
                                          <p:spTgt spid="41"/>
                                        </p:tgtEl>
                                        <p:attrNameLst>
                                          <p:attrName>ppt_x</p:attrName>
                                          <p:attrName>ppt_y</p:attrName>
                                        </p:attrNameLst>
                                      </p:cBhvr>
                                      <p:rCtr x="-15638" y="-22917"/>
                                    </p:animMotion>
                                  </p:childTnLst>
                                </p:cTn>
                              </p:par>
                              <p:par>
                                <p:cTn id="15" presetID="2" presetClass="entr" presetSubtype="3" fill="hold" grpId="0" nodeType="withEffect">
                                  <p:stCondLst>
                                    <p:cond delay="1500"/>
                                  </p:stCondLst>
                                  <p:childTnLst>
                                    <p:set>
                                      <p:cBhvr>
                                        <p:cTn id="16" dur="1" fill="hold">
                                          <p:stCondLst>
                                            <p:cond delay="0"/>
                                          </p:stCondLst>
                                        </p:cTn>
                                        <p:tgtEl>
                                          <p:spTgt spid="44"/>
                                        </p:tgtEl>
                                        <p:attrNameLst>
                                          <p:attrName>style.visibility</p:attrName>
                                        </p:attrNameLst>
                                      </p:cBhvr>
                                      <p:to>
                                        <p:strVal val="visible"/>
                                      </p:to>
                                    </p:set>
                                    <p:anim calcmode="lin" valueType="num">
                                      <p:cBhvr additive="base">
                                        <p:cTn id="17" dur="250" fill="hold"/>
                                        <p:tgtEl>
                                          <p:spTgt spid="44"/>
                                        </p:tgtEl>
                                        <p:attrNameLst>
                                          <p:attrName>ppt_x</p:attrName>
                                        </p:attrNameLst>
                                      </p:cBhvr>
                                      <p:tavLst>
                                        <p:tav tm="0">
                                          <p:val>
                                            <p:strVal val="1+#ppt_w/2"/>
                                          </p:val>
                                        </p:tav>
                                        <p:tav tm="100000">
                                          <p:val>
                                            <p:strVal val="#ppt_x"/>
                                          </p:val>
                                        </p:tav>
                                      </p:tavLst>
                                    </p:anim>
                                    <p:anim calcmode="lin" valueType="num">
                                      <p:cBhvr additive="base">
                                        <p:cTn id="18" dur="250" fill="hold"/>
                                        <p:tgtEl>
                                          <p:spTgt spid="44"/>
                                        </p:tgtEl>
                                        <p:attrNameLst>
                                          <p:attrName>ppt_y</p:attrName>
                                        </p:attrNameLst>
                                      </p:cBhvr>
                                      <p:tavLst>
                                        <p:tav tm="0">
                                          <p:val>
                                            <p:strVal val="0-#ppt_h/2"/>
                                          </p:val>
                                        </p:tav>
                                        <p:tav tm="100000">
                                          <p:val>
                                            <p:strVal val="#ppt_y"/>
                                          </p:val>
                                        </p:tav>
                                      </p:tavLst>
                                    </p:anim>
                                  </p:childTnLst>
                                </p:cTn>
                              </p:par>
                              <p:par>
                                <p:cTn id="19" presetID="2" presetClass="entr" presetSubtype="3" fill="hold" grpId="0" nodeType="withEffect">
                                  <p:stCondLst>
                                    <p:cond delay="250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250" fill="hold"/>
                                        <p:tgtEl>
                                          <p:spTgt spid="45"/>
                                        </p:tgtEl>
                                        <p:attrNameLst>
                                          <p:attrName>ppt_x</p:attrName>
                                        </p:attrNameLst>
                                      </p:cBhvr>
                                      <p:tavLst>
                                        <p:tav tm="0">
                                          <p:val>
                                            <p:strVal val="1+#ppt_w/2"/>
                                          </p:val>
                                        </p:tav>
                                        <p:tav tm="100000">
                                          <p:val>
                                            <p:strVal val="#ppt_x"/>
                                          </p:val>
                                        </p:tav>
                                      </p:tavLst>
                                    </p:anim>
                                    <p:anim calcmode="lin" valueType="num">
                                      <p:cBhvr additive="base">
                                        <p:cTn id="22" dur="250" fill="hold"/>
                                        <p:tgtEl>
                                          <p:spTgt spid="45"/>
                                        </p:tgtEl>
                                        <p:attrNameLst>
                                          <p:attrName>ppt_y</p:attrName>
                                        </p:attrNameLst>
                                      </p:cBhvr>
                                      <p:tavLst>
                                        <p:tav tm="0">
                                          <p:val>
                                            <p:strVal val="0-#ppt_h/2"/>
                                          </p:val>
                                        </p:tav>
                                        <p:tav tm="100000">
                                          <p:val>
                                            <p:strVal val="#ppt_y"/>
                                          </p:val>
                                        </p:tav>
                                      </p:tavLst>
                                    </p:anim>
                                  </p:childTnLst>
                                </p:cTn>
                              </p:par>
                              <p:par>
                                <p:cTn id="23" presetID="2" presetClass="entr" presetSubtype="2" fill="hold" grpId="0" nodeType="withEffect">
                                  <p:stCondLst>
                                    <p:cond delay="3500"/>
                                  </p:stCondLst>
                                  <p:childTnLst>
                                    <p:set>
                                      <p:cBhvr>
                                        <p:cTn id="24" dur="1" fill="hold">
                                          <p:stCondLst>
                                            <p:cond delay="0"/>
                                          </p:stCondLst>
                                        </p:cTn>
                                        <p:tgtEl>
                                          <p:spTgt spid="46"/>
                                        </p:tgtEl>
                                        <p:attrNameLst>
                                          <p:attrName>style.visibility</p:attrName>
                                        </p:attrNameLst>
                                      </p:cBhvr>
                                      <p:to>
                                        <p:strVal val="visible"/>
                                      </p:to>
                                    </p:set>
                                    <p:anim calcmode="lin" valueType="num">
                                      <p:cBhvr additive="base">
                                        <p:cTn id="25" dur="250" fill="hold"/>
                                        <p:tgtEl>
                                          <p:spTgt spid="46"/>
                                        </p:tgtEl>
                                        <p:attrNameLst>
                                          <p:attrName>ppt_x</p:attrName>
                                        </p:attrNameLst>
                                      </p:cBhvr>
                                      <p:tavLst>
                                        <p:tav tm="0">
                                          <p:val>
                                            <p:strVal val="1+#ppt_w/2"/>
                                          </p:val>
                                        </p:tav>
                                        <p:tav tm="100000">
                                          <p:val>
                                            <p:strVal val="#ppt_x"/>
                                          </p:val>
                                        </p:tav>
                                      </p:tavLst>
                                    </p:anim>
                                    <p:anim calcmode="lin" valueType="num">
                                      <p:cBhvr additive="base">
                                        <p:cTn id="26" dur="250" fill="hold"/>
                                        <p:tgtEl>
                                          <p:spTgt spid="46"/>
                                        </p:tgtEl>
                                        <p:attrNameLst>
                                          <p:attrName>ppt_y</p:attrName>
                                        </p:attrNameLst>
                                      </p:cBhvr>
                                      <p:tavLst>
                                        <p:tav tm="0">
                                          <p:val>
                                            <p:strVal val="#ppt_y"/>
                                          </p:val>
                                        </p:tav>
                                        <p:tav tm="100000">
                                          <p:val>
                                            <p:strVal val="#ppt_y"/>
                                          </p:val>
                                        </p:tav>
                                      </p:tavLst>
                                    </p:anim>
                                  </p:childTnLst>
                                </p:cTn>
                              </p:par>
                              <p:par>
                                <p:cTn id="27" presetID="2" presetClass="entr" presetSubtype="6" fill="hold" grpId="0" nodeType="withEffect">
                                  <p:stCondLst>
                                    <p:cond delay="4500"/>
                                  </p:stCondLst>
                                  <p:childTnLst>
                                    <p:set>
                                      <p:cBhvr>
                                        <p:cTn id="28" dur="1" fill="hold">
                                          <p:stCondLst>
                                            <p:cond delay="0"/>
                                          </p:stCondLst>
                                        </p:cTn>
                                        <p:tgtEl>
                                          <p:spTgt spid="47"/>
                                        </p:tgtEl>
                                        <p:attrNameLst>
                                          <p:attrName>style.visibility</p:attrName>
                                        </p:attrNameLst>
                                      </p:cBhvr>
                                      <p:to>
                                        <p:strVal val="visible"/>
                                      </p:to>
                                    </p:set>
                                    <p:anim calcmode="lin" valueType="num">
                                      <p:cBhvr additive="base">
                                        <p:cTn id="29" dur="250" fill="hold"/>
                                        <p:tgtEl>
                                          <p:spTgt spid="47"/>
                                        </p:tgtEl>
                                        <p:attrNameLst>
                                          <p:attrName>ppt_x</p:attrName>
                                        </p:attrNameLst>
                                      </p:cBhvr>
                                      <p:tavLst>
                                        <p:tav tm="0">
                                          <p:val>
                                            <p:strVal val="1+#ppt_w/2"/>
                                          </p:val>
                                        </p:tav>
                                        <p:tav tm="100000">
                                          <p:val>
                                            <p:strVal val="#ppt_x"/>
                                          </p:val>
                                        </p:tav>
                                      </p:tavLst>
                                    </p:anim>
                                    <p:anim calcmode="lin" valueType="num">
                                      <p:cBhvr additive="base">
                                        <p:cTn id="30" dur="250" fill="hold"/>
                                        <p:tgtEl>
                                          <p:spTgt spid="47"/>
                                        </p:tgtEl>
                                        <p:attrNameLst>
                                          <p:attrName>ppt_y</p:attrName>
                                        </p:attrNameLst>
                                      </p:cBhvr>
                                      <p:tavLst>
                                        <p:tav tm="0">
                                          <p:val>
                                            <p:strVal val="1+#ppt_h/2"/>
                                          </p:val>
                                        </p:tav>
                                        <p:tav tm="100000">
                                          <p:val>
                                            <p:strVal val="#ppt_y"/>
                                          </p:val>
                                        </p:tav>
                                      </p:tavLst>
                                    </p:anim>
                                  </p:childTnLst>
                                </p:cTn>
                              </p:par>
                              <p:par>
                                <p:cTn id="31" presetID="2" presetClass="entr" presetSubtype="6" fill="hold" grpId="0" nodeType="withEffect">
                                  <p:stCondLst>
                                    <p:cond delay="5500"/>
                                  </p:stCondLst>
                                  <p:childTnLst>
                                    <p:set>
                                      <p:cBhvr>
                                        <p:cTn id="32" dur="1" fill="hold">
                                          <p:stCondLst>
                                            <p:cond delay="0"/>
                                          </p:stCondLst>
                                        </p:cTn>
                                        <p:tgtEl>
                                          <p:spTgt spid="48"/>
                                        </p:tgtEl>
                                        <p:attrNameLst>
                                          <p:attrName>style.visibility</p:attrName>
                                        </p:attrNameLst>
                                      </p:cBhvr>
                                      <p:to>
                                        <p:strVal val="visible"/>
                                      </p:to>
                                    </p:set>
                                    <p:anim calcmode="lin" valueType="num">
                                      <p:cBhvr additive="base">
                                        <p:cTn id="33" dur="250" fill="hold"/>
                                        <p:tgtEl>
                                          <p:spTgt spid="48"/>
                                        </p:tgtEl>
                                        <p:attrNameLst>
                                          <p:attrName>ppt_x</p:attrName>
                                        </p:attrNameLst>
                                      </p:cBhvr>
                                      <p:tavLst>
                                        <p:tav tm="0">
                                          <p:val>
                                            <p:strVal val="1+#ppt_w/2"/>
                                          </p:val>
                                        </p:tav>
                                        <p:tav tm="100000">
                                          <p:val>
                                            <p:strVal val="#ppt_x"/>
                                          </p:val>
                                        </p:tav>
                                      </p:tavLst>
                                    </p:anim>
                                    <p:anim calcmode="lin" valueType="num">
                                      <p:cBhvr additive="base">
                                        <p:cTn id="34" dur="250" fill="hold"/>
                                        <p:tgtEl>
                                          <p:spTgt spid="48"/>
                                        </p:tgtEl>
                                        <p:attrNameLst>
                                          <p:attrName>ppt_y</p:attrName>
                                        </p:attrNameLst>
                                      </p:cBhvr>
                                      <p:tavLst>
                                        <p:tav tm="0">
                                          <p:val>
                                            <p:strVal val="1+#ppt_h/2"/>
                                          </p:val>
                                        </p:tav>
                                        <p:tav tm="100000">
                                          <p:val>
                                            <p:strVal val="#ppt_y"/>
                                          </p:val>
                                        </p:tav>
                                      </p:tavLst>
                                    </p:anim>
                                  </p:childTnLst>
                                </p:cTn>
                              </p:par>
                              <p:par>
                                <p:cTn id="35" presetID="10" presetClass="entr" presetSubtype="0" fill="hold" nodeType="withEffect">
                                  <p:stCondLst>
                                    <p:cond delay="50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250"/>
                                        <p:tgtEl>
                                          <p:spTgt spid="3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250"/>
                                        <p:tgtEl>
                                          <p:spTgt spid="13"/>
                                        </p:tgtEl>
                                      </p:cBhvr>
                                    </p:animEffect>
                                  </p:childTnLst>
                                </p:cTn>
                              </p:par>
                              <p:par>
                                <p:cTn id="41" presetID="10" presetClass="entr" presetSubtype="0" fill="hold" nodeType="withEffect">
                                  <p:stCondLst>
                                    <p:cond delay="1750"/>
                                  </p:stCondLst>
                                  <p:childTnLst>
                                    <p:set>
                                      <p:cBhvr>
                                        <p:cTn id="42" dur="1" fill="hold">
                                          <p:stCondLst>
                                            <p:cond delay="0"/>
                                          </p:stCondLst>
                                        </p:cTn>
                                        <p:tgtEl>
                                          <p:spTgt spid="65"/>
                                        </p:tgtEl>
                                        <p:attrNameLst>
                                          <p:attrName>style.visibility</p:attrName>
                                        </p:attrNameLst>
                                      </p:cBhvr>
                                      <p:to>
                                        <p:strVal val="visible"/>
                                      </p:to>
                                    </p:set>
                                    <p:animEffect transition="in" filter="fade">
                                      <p:cBhvr>
                                        <p:cTn id="43" dur="10"/>
                                        <p:tgtEl>
                                          <p:spTgt spid="65"/>
                                        </p:tgtEl>
                                      </p:cBhvr>
                                    </p:animEffect>
                                  </p:childTnLst>
                                </p:cTn>
                              </p:par>
                              <p:par>
                                <p:cTn id="44" presetID="10" presetClass="entr" presetSubtype="0" fill="hold" nodeType="withEffect">
                                  <p:stCondLst>
                                    <p:cond delay="2750"/>
                                  </p:stCondLst>
                                  <p:childTnLst>
                                    <p:set>
                                      <p:cBhvr>
                                        <p:cTn id="45" dur="1" fill="hold">
                                          <p:stCondLst>
                                            <p:cond delay="0"/>
                                          </p:stCondLst>
                                        </p:cTn>
                                        <p:tgtEl>
                                          <p:spTgt spid="67"/>
                                        </p:tgtEl>
                                        <p:attrNameLst>
                                          <p:attrName>style.visibility</p:attrName>
                                        </p:attrNameLst>
                                      </p:cBhvr>
                                      <p:to>
                                        <p:strVal val="visible"/>
                                      </p:to>
                                    </p:set>
                                    <p:animEffect transition="in" filter="fade">
                                      <p:cBhvr>
                                        <p:cTn id="46" dur="10"/>
                                        <p:tgtEl>
                                          <p:spTgt spid="67"/>
                                        </p:tgtEl>
                                      </p:cBhvr>
                                    </p:animEffect>
                                  </p:childTnLst>
                                </p:cTn>
                              </p:par>
                              <p:par>
                                <p:cTn id="47" presetID="10" presetClass="entr" presetSubtype="0" fill="hold" nodeType="withEffect">
                                  <p:stCondLst>
                                    <p:cond delay="3750"/>
                                  </p:stCondLst>
                                  <p:childTnLst>
                                    <p:set>
                                      <p:cBhvr>
                                        <p:cTn id="48" dur="1" fill="hold">
                                          <p:stCondLst>
                                            <p:cond delay="0"/>
                                          </p:stCondLst>
                                        </p:cTn>
                                        <p:tgtEl>
                                          <p:spTgt spid="68"/>
                                        </p:tgtEl>
                                        <p:attrNameLst>
                                          <p:attrName>style.visibility</p:attrName>
                                        </p:attrNameLst>
                                      </p:cBhvr>
                                      <p:to>
                                        <p:strVal val="visible"/>
                                      </p:to>
                                    </p:set>
                                    <p:animEffect transition="in" filter="fade">
                                      <p:cBhvr>
                                        <p:cTn id="49" dur="10"/>
                                        <p:tgtEl>
                                          <p:spTgt spid="68"/>
                                        </p:tgtEl>
                                      </p:cBhvr>
                                    </p:animEffect>
                                  </p:childTnLst>
                                </p:cTn>
                              </p:par>
                              <p:par>
                                <p:cTn id="50" presetID="10" presetClass="entr" presetSubtype="0" fill="hold" nodeType="withEffect">
                                  <p:stCondLst>
                                    <p:cond delay="4750"/>
                                  </p:stCondLst>
                                  <p:childTnLst>
                                    <p:set>
                                      <p:cBhvr>
                                        <p:cTn id="51" dur="1" fill="hold">
                                          <p:stCondLst>
                                            <p:cond delay="0"/>
                                          </p:stCondLst>
                                        </p:cTn>
                                        <p:tgtEl>
                                          <p:spTgt spid="69"/>
                                        </p:tgtEl>
                                        <p:attrNameLst>
                                          <p:attrName>style.visibility</p:attrName>
                                        </p:attrNameLst>
                                      </p:cBhvr>
                                      <p:to>
                                        <p:strVal val="visible"/>
                                      </p:to>
                                    </p:set>
                                    <p:animEffect transition="in" filter="fade">
                                      <p:cBhvr>
                                        <p:cTn id="52" dur="10"/>
                                        <p:tgtEl>
                                          <p:spTgt spid="69"/>
                                        </p:tgtEl>
                                      </p:cBhvr>
                                    </p:animEffect>
                                  </p:childTnLst>
                                </p:cTn>
                              </p:par>
                              <p:par>
                                <p:cTn id="53" presetID="10" presetClass="entr" presetSubtype="0" fill="hold" nodeType="withEffect">
                                  <p:stCondLst>
                                    <p:cond delay="150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250"/>
                                        <p:tgtEl>
                                          <p:spTgt spid="72"/>
                                        </p:tgtEl>
                                      </p:cBhvr>
                                    </p:animEffect>
                                  </p:childTnLst>
                                </p:cTn>
                              </p:par>
                              <p:par>
                                <p:cTn id="56" presetID="10" presetClass="entr" presetSubtype="0" fill="hold" nodeType="withEffect">
                                  <p:stCondLst>
                                    <p:cond delay="2500"/>
                                  </p:stCondLst>
                                  <p:childTnLst>
                                    <p:set>
                                      <p:cBhvr>
                                        <p:cTn id="57" dur="1" fill="hold">
                                          <p:stCondLst>
                                            <p:cond delay="0"/>
                                          </p:stCondLst>
                                        </p:cTn>
                                        <p:tgtEl>
                                          <p:spTgt spid="78"/>
                                        </p:tgtEl>
                                        <p:attrNameLst>
                                          <p:attrName>style.visibility</p:attrName>
                                        </p:attrNameLst>
                                      </p:cBhvr>
                                      <p:to>
                                        <p:strVal val="visible"/>
                                      </p:to>
                                    </p:set>
                                    <p:animEffect transition="in" filter="fade">
                                      <p:cBhvr>
                                        <p:cTn id="58" dur="250"/>
                                        <p:tgtEl>
                                          <p:spTgt spid="78"/>
                                        </p:tgtEl>
                                      </p:cBhvr>
                                    </p:animEffect>
                                  </p:childTnLst>
                                </p:cTn>
                              </p:par>
                              <p:par>
                                <p:cTn id="59" presetID="10" presetClass="entr" presetSubtype="0" fill="hold" nodeType="withEffect">
                                  <p:stCondLst>
                                    <p:cond delay="3500"/>
                                  </p:stCondLst>
                                  <p:childTnLst>
                                    <p:set>
                                      <p:cBhvr>
                                        <p:cTn id="60" dur="1" fill="hold">
                                          <p:stCondLst>
                                            <p:cond delay="0"/>
                                          </p:stCondLst>
                                        </p:cTn>
                                        <p:tgtEl>
                                          <p:spTgt spid="80"/>
                                        </p:tgtEl>
                                        <p:attrNameLst>
                                          <p:attrName>style.visibility</p:attrName>
                                        </p:attrNameLst>
                                      </p:cBhvr>
                                      <p:to>
                                        <p:strVal val="visible"/>
                                      </p:to>
                                    </p:set>
                                    <p:animEffect transition="in" filter="fade">
                                      <p:cBhvr>
                                        <p:cTn id="61" dur="250"/>
                                        <p:tgtEl>
                                          <p:spTgt spid="80"/>
                                        </p:tgtEl>
                                      </p:cBhvr>
                                    </p:animEffect>
                                  </p:childTnLst>
                                </p:cTn>
                              </p:par>
                              <p:par>
                                <p:cTn id="62" presetID="10" presetClass="entr" presetSubtype="0" fill="hold" nodeType="withEffect">
                                  <p:stCondLst>
                                    <p:cond delay="4500"/>
                                  </p:stCondLst>
                                  <p:childTnLst>
                                    <p:set>
                                      <p:cBhvr>
                                        <p:cTn id="63" dur="1" fill="hold">
                                          <p:stCondLst>
                                            <p:cond delay="0"/>
                                          </p:stCondLst>
                                        </p:cTn>
                                        <p:tgtEl>
                                          <p:spTgt spid="76"/>
                                        </p:tgtEl>
                                        <p:attrNameLst>
                                          <p:attrName>style.visibility</p:attrName>
                                        </p:attrNameLst>
                                      </p:cBhvr>
                                      <p:to>
                                        <p:strVal val="visible"/>
                                      </p:to>
                                    </p:set>
                                    <p:animEffect transition="in" filter="fade">
                                      <p:cBhvr>
                                        <p:cTn id="64" dur="250"/>
                                        <p:tgtEl>
                                          <p:spTgt spid="76"/>
                                        </p:tgtEl>
                                      </p:cBhvr>
                                    </p:animEffect>
                                  </p:childTnLst>
                                </p:cTn>
                              </p:par>
                              <p:par>
                                <p:cTn id="65" presetID="10" presetClass="entr" presetSubtype="0" fill="hold" nodeType="withEffect">
                                  <p:stCondLst>
                                    <p:cond delay="5500"/>
                                  </p:stCondLst>
                                  <p:childTnLst>
                                    <p:set>
                                      <p:cBhvr>
                                        <p:cTn id="66" dur="1" fill="hold">
                                          <p:stCondLst>
                                            <p:cond delay="0"/>
                                          </p:stCondLst>
                                        </p:cTn>
                                        <p:tgtEl>
                                          <p:spTgt spid="83"/>
                                        </p:tgtEl>
                                        <p:attrNameLst>
                                          <p:attrName>style.visibility</p:attrName>
                                        </p:attrNameLst>
                                      </p:cBhvr>
                                      <p:to>
                                        <p:strVal val="visible"/>
                                      </p:to>
                                    </p:set>
                                    <p:animEffect transition="in" filter="fade">
                                      <p:cBhvr>
                                        <p:cTn id="67" dur="25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4" grpId="0"/>
      <p:bldP spid="45" grpId="0"/>
      <p:bldP spid="46" grpId="0"/>
      <p:bldP spid="47" grpId="0"/>
      <p:bldP spid="4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0A174E-942D-4880-B663-90092E35A742}"/>
              </a:ext>
            </a:extLst>
          </p:cNvPr>
          <p:cNvSpPr txBox="1"/>
          <p:nvPr/>
        </p:nvSpPr>
        <p:spPr>
          <a:xfrm>
            <a:off x="0" y="2875002"/>
            <a:ext cx="12192000" cy="1107996"/>
          </a:xfrm>
          <a:prstGeom prst="rect">
            <a:avLst/>
          </a:prstGeom>
          <a:noFill/>
        </p:spPr>
        <p:txBody>
          <a:bodyPr wrap="square" rtlCol="0">
            <a:spAutoFit/>
          </a:bodyPr>
          <a:lstStyle/>
          <a:p>
            <a:pPr algn="ctr"/>
            <a:r>
              <a:rPr lang="en-US" sz="6600" dirty="0">
                <a:gradFill flip="none" rotWithShape="1">
                  <a:gsLst>
                    <a:gs pos="34000">
                      <a:srgbClr val="C00000"/>
                    </a:gs>
                    <a:gs pos="91000">
                      <a:schemeClr val="accent1">
                        <a:lumMod val="45000"/>
                        <a:lumOff val="55000"/>
                      </a:schemeClr>
                    </a:gs>
                    <a:gs pos="56000">
                      <a:srgbClr val="002060">
                        <a:lumMod val="22000"/>
                      </a:srgbClr>
                    </a:gs>
                    <a:gs pos="78000">
                      <a:srgbClr val="00B050"/>
                    </a:gs>
                  </a:gsLst>
                  <a:lin ang="5400000" scaled="1"/>
                  <a:tileRect/>
                </a:gradFill>
                <a:latin typeface="Times New Roman" panose="02020603050405020304" pitchFamily="18" charset="0"/>
                <a:cs typeface="Times New Roman" panose="02020603050405020304" pitchFamily="18" charset="0"/>
              </a:rPr>
              <a:t>FEATURES</a:t>
            </a:r>
          </a:p>
        </p:txBody>
      </p:sp>
    </p:spTree>
    <p:extLst>
      <p:ext uri="{BB962C8B-B14F-4D97-AF65-F5344CB8AC3E}">
        <p14:creationId xmlns:p14="http://schemas.microsoft.com/office/powerpoint/2010/main" val="4224216846"/>
      </p:ext>
    </p:extLst>
  </p:cSld>
  <p:clrMapOvr>
    <a:masterClrMapping/>
  </p:clrMapOvr>
  <mc:AlternateContent xmlns:mc="http://schemas.openxmlformats.org/markup-compatibility/2006" xmlns:p15="http://schemas.microsoft.com/office/powerpoint/2012/main">
    <mc:Choice Requires="p15">
      <p:transition spd="med">
        <p15:prstTrans prst="peelOff"/>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Gallery">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entury Schoolbook">
      <a:majorFont>
        <a:latin typeface="Century Schoolbook" panose="02040604050505020304"/>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panose="02040604050505020304"/>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Glossy">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lumMod val="108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E050AC27-895F-4B90-991D-A6818FC89AB6}"/>
    </a:ext>
  </a:extLst>
</a:theme>
</file>

<file path=docProps/app.xml><?xml version="1.0" encoding="utf-8"?>
<Properties xmlns="http://schemas.openxmlformats.org/officeDocument/2006/extended-properties" xmlns:vt="http://schemas.openxmlformats.org/officeDocument/2006/docPropsVTypes">
  <Template>TM10001114[[fn=Gallery]]</Template>
  <TotalTime>3725</TotalTime>
  <Words>479</Words>
  <Application>Microsoft Office PowerPoint</Application>
  <PresentationFormat>Widescreen</PresentationFormat>
  <Paragraphs>123</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Algerian</vt:lpstr>
      <vt:lpstr>Arial</vt:lpstr>
      <vt:lpstr>Century Schoolbook</vt:lpstr>
      <vt:lpstr>Colonna MT</vt:lpstr>
      <vt:lpstr>Times New Roman</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Ebrahim Emon</dc:creator>
  <cp:lastModifiedBy>Anupam kumar</cp:lastModifiedBy>
  <cp:revision>197</cp:revision>
  <dcterms:created xsi:type="dcterms:W3CDTF">2022-03-20T18:15:32Z</dcterms:created>
  <dcterms:modified xsi:type="dcterms:W3CDTF">2022-12-02T20:42:05Z</dcterms:modified>
</cp:coreProperties>
</file>